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ppt/tags/tag26.xml" ContentType="application/vnd.openxmlformats-officedocument.presentationml.tags+xml"/>
  <Override PartName="/ppt/notesSlides/notesSlide25.xml" ContentType="application/vnd.openxmlformats-officedocument.presentationml.notesSlide+xml"/>
  <Override PartName="/ppt/tags/tag27.xml" ContentType="application/vnd.openxmlformats-officedocument.presentationml.tags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ppt/notesSlides/notesSlide27.xml" ContentType="application/vnd.openxmlformats-officedocument.presentationml.notesSlide+xml"/>
  <Override PartName="/ppt/tags/tag29.xml" ContentType="application/vnd.openxmlformats-officedocument.presentationml.tags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72" r:id="rId3"/>
    <p:sldId id="273" r:id="rId4"/>
    <p:sldId id="268" r:id="rId5"/>
    <p:sldId id="267" r:id="rId6"/>
    <p:sldId id="297" r:id="rId7"/>
    <p:sldId id="295" r:id="rId8"/>
    <p:sldId id="275" r:id="rId9"/>
    <p:sldId id="276" r:id="rId10"/>
    <p:sldId id="277" r:id="rId11"/>
    <p:sldId id="278" r:id="rId12"/>
    <p:sldId id="279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0" r:id="rId21"/>
    <p:sldId id="281" r:id="rId22"/>
    <p:sldId id="289" r:id="rId23"/>
    <p:sldId id="290" r:id="rId24"/>
    <p:sldId id="296" r:id="rId25"/>
    <p:sldId id="291" r:id="rId26"/>
    <p:sldId id="292" r:id="rId27"/>
    <p:sldId id="293" r:id="rId28"/>
    <p:sldId id="294" r:id="rId29"/>
  </p:sldIdLst>
  <p:sldSz cx="12192000" cy="6858000"/>
  <p:notesSz cx="6858000" cy="9144000"/>
  <p:custDataLst>
    <p:tags r:id="rId3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138FF8-34D0-44AB-972F-4A299704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B2200-8322-49D1-8AF8-AE0B02BEB0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5B8EA2-41E8-45EC-B102-4D34051E39F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3CF6021-099E-49CC-AC7D-3BA175C645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4E05E0-FB21-4779-9B5D-85AC963E3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75FCB-6F6D-4B91-A6C1-CD7F2CAC79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2DA6B-CEC5-431A-B24F-BA8737221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58E044-7C7D-4E1D-9914-2EC48601593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40B8E2-E17B-46C1-AAA6-1D4E494544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9CC6D84-0A30-475A-A149-F0B1011744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8F2CBE-D3DB-4920-8526-6920B4E4D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5DDFC2-64E6-4206-8947-9BF1C92975D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1D50C1A-7EC9-450F-B5D6-2F3B48F08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F4FFFA7-E2A9-4BF2-8E70-D4218D835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DA30795-72E1-422C-9DA8-449CC152CD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07C58F-4FEB-440E-8621-5D345B18B67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F561438-22F5-4A47-BE18-CFBCE9060F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AA77152B-31F6-4853-9AC5-9E6E5CD335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D302AE09-2D2F-4210-A603-4A1215A5C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BAFC2E-80E8-40F4-857B-1882CE5A219E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4E17B03-9BE9-458F-9C2B-773333C100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A2F0349-40FC-430B-93BD-B33FB6F4AB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C38D61E-365B-49C6-98B3-28CB116960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9EE58B-B5AF-4AF5-B662-CE732F2073D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13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790154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89F64A-D987-40A9-B2EA-4FE199D8EA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93D5D54-4A41-497E-8E82-E71C5A2445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5493641-76F7-43D1-8CC4-834BEF2FEF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0E1A8E-E4D2-42E2-B87B-ABF1765ADBA0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15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693660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16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792723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B67520F-74B4-4F62-B769-71364857DA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613BB3AE-1D2F-4061-87E6-57527078F7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B584794-873D-49A4-8C49-CB796255A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2AF6FB-F18A-4B88-B03C-FEAF03F81D9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BD93B82A-EB40-4815-9957-89318249B0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B843B4E-414D-4AF0-A8DF-B0EE1577DA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E88D809-B391-49CF-BE94-9F90742C8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0697E4-57BE-4888-8E8F-0B09A54F587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5B9C0514-BFA2-467B-8DC4-4B2C613E05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6AD0EBF4-ABB3-4122-BB6B-793F335DE6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40EA305-EB6C-4678-B50D-3868A0628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C3479C-EB14-400D-88DA-F8B9B9C80A5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76349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20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763158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985558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45953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256607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505590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E566607-D642-4871-96F5-DCAC03E4DC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085F4F2-0098-4458-B812-A822D220A1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89619595-C3A8-4573-B9C0-F268C7D56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86F85F-C2F8-412C-93E8-CAEFD52AEF8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199900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660971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01155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86639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4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28696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5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9581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98454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7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1731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8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92355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FA27E4C8-B41D-42C7-B362-FF1AD08039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08788C3-8F1A-4CDC-9D5D-057BB85C00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8EC823E-4261-44D4-AB84-9154747B9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D985FA-A081-4600-909C-4BA711EE73F3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348F9F-21E2-45AE-BBB6-D37DA4C691A9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ABD391-15D3-4237-8C73-BAEEE62CE8D3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3A43A-2ACB-434F-AD90-67A73D6E54EA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2C943-C823-4A60-8C0A-4BEF2CCD4F5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D7C9229D-602D-4C69-843E-06D7A8440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E3AAD19-A1B8-4876-ACD6-4BFDB090E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0148640-4673-460C-A401-58D3606FE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7270FBB3-9B37-476A-935E-8CD2EBD69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4606BF2E-F3FC-4D97-8DFA-A4C4EDD9C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3A5E1042-ACE5-4931-A0F8-796CB8532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116A043-386E-44D3-AB89-B73B9EC28160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268AE25-FE71-4603-8E68-5E0AB3930FDE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179ED4A-97D9-4176-97C1-27FC0BD26D3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91D8023-23E6-49AB-BAC3-5BFD6351DD6F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6F3DD1C-1CC7-4D26-98E6-B2ED452CCE6C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012C79-CA2F-45F0-81AD-A7D1DF7FCA7E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F069EB63-2947-4619-A750-6BC7FD72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A8AE-E756-4763-815B-CC6BC3098BED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CDF0282-855B-44A6-946C-2631FF29B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E97C488F-F1C7-4A5F-B06E-0287D8A2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AA6A-F7C7-44B7-890E-62664EA0D97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1471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A8C6063-75C5-412E-ABD4-C3F25E7C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CC935-9D50-4799-AEF3-0E6E4C440BF8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7C9FDC9-6CD3-4324-AE0A-1741EB08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258F26A-47C5-4A12-9163-23BDD1F8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6B434-AB47-40EF-AC25-947866BD3D0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50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8748FF1-88A8-40A2-B1F5-193CE0799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70FE-AE2B-4E50-8EF2-54963632A34C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B03B141-3C37-44C4-8C2B-5EF67F7C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421A960-1F2C-4AA6-B5F2-F6095A72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215BC-511F-427A-8CCC-F72594279F1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477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A36CEE6-81B8-4250-AC5B-0E7B14CBE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B8CC3D-D62D-4C2D-B555-8429F7918124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08664CA0-7732-4E2E-9556-D337918E0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0FE79-2302-452C-AA09-D825358BA8F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AC3489C8-F735-4E40-B8F1-3DE6D07F1B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8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9B6EF5-62FB-4609-A04E-20873AF190CB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A2B890-498C-4EAF-99F8-428E4FF1BA15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64BC09-3B43-4DC2-9674-75E8580E1592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761DBA-C568-4E79-A827-5BF1A2D8F0C4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016CE78-7E5E-447D-918A-4324D634DB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FB247F9-11AA-4BC2-A551-3530FBF95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931D296-E2ED-4743-8BE8-FD0241313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63BFD17-5B8E-4471-8FC9-3B4914171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B165692-50EE-4F46-B970-BA788F0F9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50D580-C747-47DF-903C-91C20656D0E1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D843FB-C0FB-49EB-9A68-EA342F76CDE1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07EF4FC-9DB8-4DFF-8F80-75ED89720138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D05A70F-547C-4A62-A82C-E797D5212C53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BDA36A-E2C2-4EED-BD64-BF3B785E1B5A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696EE6-AB42-4E77-B185-82F5E4B5E21A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68451222-EA2D-42FB-91FE-82F26C3E3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3925527-B215-4596-9827-5306C848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31BD6-174D-427A-B3BB-2515AB293C3A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2073148-98EF-46B5-B386-FA28B62B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13C1974-D33E-4465-B403-2CD71DDE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2AA6E-0D8D-498E-A674-707BD767374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45286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4BAEF8E5-E9AF-4CF4-9786-37B9E26F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9745F-8870-4182-AF29-593E1CF42171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2AA6B06-46E9-4893-A4D4-B5262DF7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18C9B3B-7A1B-4977-8976-DC95947B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F2FC9-5614-4753-8C60-462FBC32D86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5674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4EFF5361-092F-4D9A-943C-051D87189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9C576-E597-460A-9411-F2862CC208AD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127351F-D0B8-4A1B-8D00-D71163D1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F6B02AA9-36BD-4A11-9360-E49DEA20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3E5EA-1EC6-4793-B08F-5C09F1DA6FA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462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90E0EE2A-3C61-4573-8FA0-8F882821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E68F5C-9721-4B20-8264-78BF213CE9F0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657E179-2845-45D2-BAA2-8CBA6D55FF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308A-F770-4558-9286-BA283C0CDCA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1E70AFF-1576-49F4-B0A9-50CA79EEF48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3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F534168-9629-4B2A-A72D-06E0A535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FD6F9-3678-4D6B-9B4E-28FEB9C2172F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0F3B31-BD1B-456E-B228-C9C8A190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185DBA3-BEA4-4EBB-AB6D-AEEA6611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C4FBD-18B7-469C-9C6D-6B90AE4C1EF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3841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430A150-41C8-402A-A1BD-A7CA6C2D3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076DF74-D106-47A9-BAE0-4BBE69155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DC73911-0E47-49E4-88B2-FAAA6590F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9108CB02-8963-44E5-9F9C-A4B58F24E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A4A8FF-E833-47FA-BB11-2D8989C5439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09D9DBB7-841F-4C36-8AAE-9B4FDBB2C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ED0C66-4661-492D-B3B7-4F3E19A787F4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8C3534FF-C089-418B-8461-CC07399A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DA33B4-583A-435D-BC97-9269495B2397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FF9587D4-5553-49F4-A170-E426982FC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04F05-8418-4CD2-9E68-9D9FD79C635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2E8C63E-518F-4854-9D13-8547FCDF5C5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1637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0668FD5-99B9-4D2E-91B3-76BCB9E95C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3143DB2-7D17-4632-B6B0-FF2A9DA99101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FA178037-32EF-4240-8C2B-775136335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2D0C66-1582-43FA-B578-9C25962DF30E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94F0E32A-4F83-4D17-8D9B-88D991750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CED8D5A-B3A8-4E58-A471-F88EE94D6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CC8C1AE-8BB6-4BBC-BAC9-2B28B144E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C5DD696F-086E-44C0-AF72-C541CC1B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9D04DC-1420-465D-B921-23BF54BB0929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E12B46F-7FD0-437B-B22B-383FF6171E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F59D-4552-4397-AF29-9ABCB71A405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A8D3D50B-92B9-462B-AB75-DB142403CC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20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C5E091C4-EDE7-4786-A9BD-141E6D8C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41FB6E4F-0B7E-4FB0-91C4-6A619D00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74741C25-49F6-4445-B3C3-BDA8C8FFC1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1F6168D-B41D-48BD-B262-23424F72B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054D0-3FE4-47F1-83C7-FB17DDA24ABA}" type="datetimeFigureOut">
              <a:rPr lang="en-US"/>
              <a:pPr>
                <a:defRPr/>
              </a:pPr>
              <a:t>6/2/2024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A0EA1-E1B1-4B91-A1C6-5946BD16E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FC8776A-DCFE-44FE-BB27-8BFA1A45D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51CBE634-DE81-4947-A4B2-8106AA68D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A72502-DDB7-4469-98AF-C9CA1DA543D3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72446EEA-A46F-4F46-825C-AF1FEE932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E9E3F0C-01C6-46F9-8050-2139BFAD5B9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408BE6E-3B97-40BD-9912-DE5AEF967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A0EE2FF1-522C-492B-9EBB-DB7FC499CD4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9" Type="http://schemas.openxmlformats.org/officeDocument/2006/relationships/oleObject" Target="../embeddings/oleObject76.bin"/><Relationship Id="rId21" Type="http://schemas.openxmlformats.org/officeDocument/2006/relationships/oleObject" Target="../embeddings/oleObject67.bin"/><Relationship Id="rId34" Type="http://schemas.openxmlformats.org/officeDocument/2006/relationships/image" Target="../media/image74.wmf"/><Relationship Id="rId42" Type="http://schemas.openxmlformats.org/officeDocument/2006/relationships/image" Target="../media/image78.wmf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29" Type="http://schemas.openxmlformats.org/officeDocument/2006/relationships/oleObject" Target="../embeddings/oleObject71.bin"/><Relationship Id="rId41" Type="http://schemas.openxmlformats.org/officeDocument/2006/relationships/oleObject" Target="../embeddings/oleObject77.bin"/><Relationship Id="rId1" Type="http://schemas.openxmlformats.org/officeDocument/2006/relationships/tags" Target="../tags/tag11.xml"/><Relationship Id="rId6" Type="http://schemas.openxmlformats.org/officeDocument/2006/relationships/oleObject" Target="../embeddings/oleObject60.bin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9.wmf"/><Relationship Id="rId32" Type="http://schemas.openxmlformats.org/officeDocument/2006/relationships/image" Target="../media/image73.wmf"/><Relationship Id="rId37" Type="http://schemas.openxmlformats.org/officeDocument/2006/relationships/oleObject" Target="../embeddings/oleObject75.bin"/><Relationship Id="rId40" Type="http://schemas.openxmlformats.org/officeDocument/2006/relationships/image" Target="../media/image77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71.wmf"/><Relationship Id="rId36" Type="http://schemas.openxmlformats.org/officeDocument/2006/relationships/image" Target="../media/image75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6.bin"/><Relationship Id="rId31" Type="http://schemas.openxmlformats.org/officeDocument/2006/relationships/oleObject" Target="../embeddings/oleObject72.bin"/><Relationship Id="rId44" Type="http://schemas.openxmlformats.org/officeDocument/2006/relationships/image" Target="../media/image79.wmf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72.wmf"/><Relationship Id="rId35" Type="http://schemas.openxmlformats.org/officeDocument/2006/relationships/oleObject" Target="../embeddings/oleObject74.bin"/><Relationship Id="rId43" Type="http://schemas.openxmlformats.org/officeDocument/2006/relationships/oleObject" Target="../embeddings/oleObject78.bin"/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0.xml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33" Type="http://schemas.openxmlformats.org/officeDocument/2006/relationships/oleObject" Target="../embeddings/oleObject73.bin"/><Relationship Id="rId38" Type="http://schemas.openxmlformats.org/officeDocument/2006/relationships/image" Target="../media/image76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4.wmf"/><Relationship Id="rId18" Type="http://schemas.openxmlformats.org/officeDocument/2006/relationships/oleObject" Target="../embeddings/oleObject86.bin"/><Relationship Id="rId26" Type="http://schemas.openxmlformats.org/officeDocument/2006/relationships/oleObject" Target="../embeddings/oleObject90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88.wmf"/><Relationship Id="rId34" Type="http://schemas.openxmlformats.org/officeDocument/2006/relationships/image" Target="../media/image94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3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29" Type="http://schemas.openxmlformats.org/officeDocument/2006/relationships/oleObject" Target="../embeddings/oleObject91.bin"/><Relationship Id="rId1" Type="http://schemas.openxmlformats.org/officeDocument/2006/relationships/tags" Target="../tags/tag1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89.bin"/><Relationship Id="rId32" Type="http://schemas.openxmlformats.org/officeDocument/2006/relationships/image" Target="../media/image9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87.wmf"/><Relationship Id="rId31" Type="http://schemas.openxmlformats.org/officeDocument/2006/relationships/oleObject" Target="../embeddings/oleObject9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8.bin"/><Relationship Id="rId27" Type="http://schemas.openxmlformats.org/officeDocument/2006/relationships/image" Target="../media/image91.wmf"/><Relationship Id="rId30" Type="http://schemas.openxmlformats.org/officeDocument/2006/relationships/image" Target="../media/image92.wmf"/><Relationship Id="rId8" Type="http://schemas.openxmlformats.org/officeDocument/2006/relationships/oleObject" Target="../embeddings/oleObject81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01.bin"/><Relationship Id="rId26" Type="http://schemas.openxmlformats.org/officeDocument/2006/relationships/oleObject" Target="../embeddings/oleObject105.bin"/><Relationship Id="rId39" Type="http://schemas.openxmlformats.org/officeDocument/2006/relationships/image" Target="../media/image112.wmf"/><Relationship Id="rId21" Type="http://schemas.openxmlformats.org/officeDocument/2006/relationships/image" Target="../media/image103.wmf"/><Relationship Id="rId34" Type="http://schemas.openxmlformats.org/officeDocument/2006/relationships/oleObject" Target="../embeddings/oleObject109.bin"/><Relationship Id="rId42" Type="http://schemas.openxmlformats.org/officeDocument/2006/relationships/oleObject" Target="../embeddings/oleObject113.bin"/><Relationship Id="rId47" Type="http://schemas.openxmlformats.org/officeDocument/2006/relationships/oleObject" Target="../embeddings/oleObject116.bin"/><Relationship Id="rId50" Type="http://schemas.openxmlformats.org/officeDocument/2006/relationships/image" Target="../media/image117.wmf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0.bin"/><Relationship Id="rId29" Type="http://schemas.openxmlformats.org/officeDocument/2006/relationships/image" Target="../media/image107.wmf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104.bin"/><Relationship Id="rId32" Type="http://schemas.openxmlformats.org/officeDocument/2006/relationships/oleObject" Target="../embeddings/oleObject108.bin"/><Relationship Id="rId37" Type="http://schemas.openxmlformats.org/officeDocument/2006/relationships/image" Target="../media/image111.wmf"/><Relationship Id="rId40" Type="http://schemas.openxmlformats.org/officeDocument/2006/relationships/oleObject" Target="../embeddings/oleObject112.bin"/><Relationship Id="rId45" Type="http://schemas.openxmlformats.org/officeDocument/2006/relationships/oleObject" Target="../embeddings/oleObject115.bin"/><Relationship Id="rId5" Type="http://schemas.openxmlformats.org/officeDocument/2006/relationships/image" Target="../media/image95.wmf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28" Type="http://schemas.openxmlformats.org/officeDocument/2006/relationships/oleObject" Target="../embeddings/oleObject106.bin"/><Relationship Id="rId36" Type="http://schemas.openxmlformats.org/officeDocument/2006/relationships/oleObject" Target="../embeddings/oleObject110.bin"/><Relationship Id="rId49" Type="http://schemas.openxmlformats.org/officeDocument/2006/relationships/oleObject" Target="../embeddings/oleObject117.bin"/><Relationship Id="rId10" Type="http://schemas.openxmlformats.org/officeDocument/2006/relationships/oleObject" Target="../embeddings/oleObject97.bin"/><Relationship Id="rId19" Type="http://schemas.openxmlformats.org/officeDocument/2006/relationships/image" Target="../media/image102.wmf"/><Relationship Id="rId31" Type="http://schemas.openxmlformats.org/officeDocument/2006/relationships/image" Target="../media/image108.wmf"/><Relationship Id="rId44" Type="http://schemas.openxmlformats.org/officeDocument/2006/relationships/image" Target="../media/image114.wmf"/><Relationship Id="rId4" Type="http://schemas.openxmlformats.org/officeDocument/2006/relationships/oleObject" Target="../embeddings/oleObject94.bin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99.bin"/><Relationship Id="rId22" Type="http://schemas.openxmlformats.org/officeDocument/2006/relationships/oleObject" Target="../embeddings/oleObject103.bin"/><Relationship Id="rId27" Type="http://schemas.openxmlformats.org/officeDocument/2006/relationships/image" Target="../media/image106.wmf"/><Relationship Id="rId30" Type="http://schemas.openxmlformats.org/officeDocument/2006/relationships/oleObject" Target="../embeddings/oleObject107.bin"/><Relationship Id="rId35" Type="http://schemas.openxmlformats.org/officeDocument/2006/relationships/image" Target="../media/image110.wmf"/><Relationship Id="rId43" Type="http://schemas.openxmlformats.org/officeDocument/2006/relationships/oleObject" Target="../embeddings/oleObject114.bin"/><Relationship Id="rId48" Type="http://schemas.openxmlformats.org/officeDocument/2006/relationships/image" Target="../media/image116.wmf"/><Relationship Id="rId8" Type="http://schemas.openxmlformats.org/officeDocument/2006/relationships/oleObject" Target="../embeddings/oleObject96.bin"/><Relationship Id="rId3" Type="http://schemas.openxmlformats.org/officeDocument/2006/relationships/notesSlide" Target="../notesSlides/notesSlide12.xml"/><Relationship Id="rId12" Type="http://schemas.openxmlformats.org/officeDocument/2006/relationships/oleObject" Target="../embeddings/oleObject98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33" Type="http://schemas.openxmlformats.org/officeDocument/2006/relationships/image" Target="../media/image109.wmf"/><Relationship Id="rId38" Type="http://schemas.openxmlformats.org/officeDocument/2006/relationships/oleObject" Target="../embeddings/oleObject111.bin"/><Relationship Id="rId46" Type="http://schemas.openxmlformats.org/officeDocument/2006/relationships/image" Target="../media/image115.wmf"/><Relationship Id="rId20" Type="http://schemas.openxmlformats.org/officeDocument/2006/relationships/oleObject" Target="../embeddings/oleObject102.bin"/><Relationship Id="rId41" Type="http://schemas.openxmlformats.org/officeDocument/2006/relationships/image" Target="../media/image113.wmf"/><Relationship Id="rId1" Type="http://schemas.openxmlformats.org/officeDocument/2006/relationships/tags" Target="../tags/tag13.xml"/><Relationship Id="rId6" Type="http://schemas.openxmlformats.org/officeDocument/2006/relationships/oleObject" Target="../embeddings/oleObject9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2.wmf"/><Relationship Id="rId18" Type="http://schemas.openxmlformats.org/officeDocument/2006/relationships/oleObject" Target="../embeddings/oleObject125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126.wmf"/><Relationship Id="rId7" Type="http://schemas.openxmlformats.org/officeDocument/2006/relationships/image" Target="../media/image119.wmf"/><Relationship Id="rId12" Type="http://schemas.openxmlformats.org/officeDocument/2006/relationships/oleObject" Target="../embeddings/oleObject122.bin"/><Relationship Id="rId17" Type="http://schemas.openxmlformats.org/officeDocument/2006/relationships/image" Target="../media/image124.wmf"/><Relationship Id="rId25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4.bin"/><Relationship Id="rId20" Type="http://schemas.openxmlformats.org/officeDocument/2006/relationships/oleObject" Target="../embeddings/oleObject126.bin"/><Relationship Id="rId1" Type="http://schemas.openxmlformats.org/officeDocument/2006/relationships/tags" Target="../tags/tag14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1.wmf"/><Relationship Id="rId24" Type="http://schemas.openxmlformats.org/officeDocument/2006/relationships/oleObject" Target="../embeddings/oleObject128.bin"/><Relationship Id="rId5" Type="http://schemas.openxmlformats.org/officeDocument/2006/relationships/image" Target="../media/image118.emf"/><Relationship Id="rId15" Type="http://schemas.openxmlformats.org/officeDocument/2006/relationships/image" Target="../media/image123.wmf"/><Relationship Id="rId23" Type="http://schemas.openxmlformats.org/officeDocument/2006/relationships/image" Target="../media/image127.wmf"/><Relationship Id="rId10" Type="http://schemas.openxmlformats.org/officeDocument/2006/relationships/oleObject" Target="../embeddings/oleObject121.bin"/><Relationship Id="rId19" Type="http://schemas.openxmlformats.org/officeDocument/2006/relationships/image" Target="../media/image125.wmf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23.bin"/><Relationship Id="rId22" Type="http://schemas.openxmlformats.org/officeDocument/2006/relationships/oleObject" Target="../embeddings/oleObject12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13" Type="http://schemas.openxmlformats.org/officeDocument/2006/relationships/image" Target="../media/image133.wmf"/><Relationship Id="rId18" Type="http://schemas.openxmlformats.org/officeDocument/2006/relationships/oleObject" Target="../embeddings/oleObject136.bin"/><Relationship Id="rId26" Type="http://schemas.openxmlformats.org/officeDocument/2006/relationships/oleObject" Target="../embeddings/oleObject140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137.wmf"/><Relationship Id="rId7" Type="http://schemas.openxmlformats.org/officeDocument/2006/relationships/image" Target="../media/image130.wmf"/><Relationship Id="rId12" Type="http://schemas.openxmlformats.org/officeDocument/2006/relationships/oleObject" Target="../embeddings/oleObject133.bin"/><Relationship Id="rId17" Type="http://schemas.openxmlformats.org/officeDocument/2006/relationships/image" Target="../media/image135.wmf"/><Relationship Id="rId25" Type="http://schemas.openxmlformats.org/officeDocument/2006/relationships/image" Target="../media/image13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5.bin"/><Relationship Id="rId20" Type="http://schemas.openxmlformats.org/officeDocument/2006/relationships/oleObject" Target="../embeddings/oleObject137.bin"/><Relationship Id="rId29" Type="http://schemas.openxmlformats.org/officeDocument/2006/relationships/image" Target="../media/image141.wmf"/><Relationship Id="rId1" Type="http://schemas.openxmlformats.org/officeDocument/2006/relationships/tags" Target="../tags/tag15.x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32.wmf"/><Relationship Id="rId24" Type="http://schemas.openxmlformats.org/officeDocument/2006/relationships/oleObject" Target="../embeddings/oleObject139.bin"/><Relationship Id="rId5" Type="http://schemas.openxmlformats.org/officeDocument/2006/relationships/image" Target="../media/image129.wmf"/><Relationship Id="rId15" Type="http://schemas.openxmlformats.org/officeDocument/2006/relationships/image" Target="../media/image134.wmf"/><Relationship Id="rId23" Type="http://schemas.openxmlformats.org/officeDocument/2006/relationships/image" Target="../media/image138.wmf"/><Relationship Id="rId28" Type="http://schemas.openxmlformats.org/officeDocument/2006/relationships/oleObject" Target="../embeddings/oleObject141.bin"/><Relationship Id="rId10" Type="http://schemas.openxmlformats.org/officeDocument/2006/relationships/oleObject" Target="../embeddings/oleObject132.bin"/><Relationship Id="rId19" Type="http://schemas.openxmlformats.org/officeDocument/2006/relationships/image" Target="../media/image136.wmf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31.wmf"/><Relationship Id="rId14" Type="http://schemas.openxmlformats.org/officeDocument/2006/relationships/oleObject" Target="../embeddings/oleObject134.bin"/><Relationship Id="rId22" Type="http://schemas.openxmlformats.org/officeDocument/2006/relationships/oleObject" Target="../embeddings/oleObject138.bin"/><Relationship Id="rId27" Type="http://schemas.openxmlformats.org/officeDocument/2006/relationships/image" Target="../media/image140.wmf"/><Relationship Id="rId30" Type="http://schemas.openxmlformats.org/officeDocument/2006/relationships/hyperlink" Target="http://www.bcmath.ca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146.wmf"/><Relationship Id="rId18" Type="http://schemas.openxmlformats.org/officeDocument/2006/relationships/oleObject" Target="../embeddings/oleObject149.bin"/><Relationship Id="rId26" Type="http://schemas.openxmlformats.org/officeDocument/2006/relationships/oleObject" Target="../embeddings/oleObject153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150.wmf"/><Relationship Id="rId7" Type="http://schemas.openxmlformats.org/officeDocument/2006/relationships/image" Target="../media/image143.wmf"/><Relationship Id="rId12" Type="http://schemas.openxmlformats.org/officeDocument/2006/relationships/oleObject" Target="../embeddings/oleObject146.bin"/><Relationship Id="rId17" Type="http://schemas.openxmlformats.org/officeDocument/2006/relationships/image" Target="../media/image148.wmf"/><Relationship Id="rId25" Type="http://schemas.openxmlformats.org/officeDocument/2006/relationships/image" Target="../media/image1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8.bin"/><Relationship Id="rId20" Type="http://schemas.openxmlformats.org/officeDocument/2006/relationships/oleObject" Target="../embeddings/oleObject150.bin"/><Relationship Id="rId29" Type="http://schemas.openxmlformats.org/officeDocument/2006/relationships/image" Target="../media/image154.wmf"/><Relationship Id="rId1" Type="http://schemas.openxmlformats.org/officeDocument/2006/relationships/tags" Target="../tags/tag16.x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45.wmf"/><Relationship Id="rId24" Type="http://schemas.openxmlformats.org/officeDocument/2006/relationships/oleObject" Target="../embeddings/oleObject152.bin"/><Relationship Id="rId5" Type="http://schemas.openxmlformats.org/officeDocument/2006/relationships/image" Target="../media/image142.wmf"/><Relationship Id="rId15" Type="http://schemas.openxmlformats.org/officeDocument/2006/relationships/image" Target="../media/image147.wmf"/><Relationship Id="rId23" Type="http://schemas.openxmlformats.org/officeDocument/2006/relationships/image" Target="../media/image151.wmf"/><Relationship Id="rId28" Type="http://schemas.openxmlformats.org/officeDocument/2006/relationships/oleObject" Target="../embeddings/oleObject154.bin"/><Relationship Id="rId10" Type="http://schemas.openxmlformats.org/officeDocument/2006/relationships/oleObject" Target="../embeddings/oleObject145.bin"/><Relationship Id="rId19" Type="http://schemas.openxmlformats.org/officeDocument/2006/relationships/image" Target="../media/image149.wmf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144.wmf"/><Relationship Id="rId14" Type="http://schemas.openxmlformats.org/officeDocument/2006/relationships/oleObject" Target="../embeddings/oleObject147.bin"/><Relationship Id="rId22" Type="http://schemas.openxmlformats.org/officeDocument/2006/relationships/oleObject" Target="../embeddings/oleObject151.bin"/><Relationship Id="rId27" Type="http://schemas.openxmlformats.org/officeDocument/2006/relationships/image" Target="../media/image153.wmf"/><Relationship Id="rId30" Type="http://schemas.openxmlformats.org/officeDocument/2006/relationships/image" Target="../media/image156.png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9.wmf"/><Relationship Id="rId18" Type="http://schemas.openxmlformats.org/officeDocument/2006/relationships/oleObject" Target="../embeddings/oleObject162.bin"/><Relationship Id="rId26" Type="http://schemas.openxmlformats.org/officeDocument/2006/relationships/oleObject" Target="../embeddings/oleObject166.bin"/><Relationship Id="rId39" Type="http://schemas.openxmlformats.org/officeDocument/2006/relationships/image" Target="../media/image172.wmf"/><Relationship Id="rId21" Type="http://schemas.openxmlformats.org/officeDocument/2006/relationships/image" Target="../media/image163.wmf"/><Relationship Id="rId34" Type="http://schemas.openxmlformats.org/officeDocument/2006/relationships/oleObject" Target="../embeddings/oleObject170.bin"/><Relationship Id="rId7" Type="http://schemas.openxmlformats.org/officeDocument/2006/relationships/image" Target="../media/image156.wmf"/><Relationship Id="rId12" Type="http://schemas.openxmlformats.org/officeDocument/2006/relationships/oleObject" Target="../embeddings/oleObject159.bin"/><Relationship Id="rId17" Type="http://schemas.openxmlformats.org/officeDocument/2006/relationships/image" Target="../media/image161.wmf"/><Relationship Id="rId25" Type="http://schemas.openxmlformats.org/officeDocument/2006/relationships/image" Target="../media/image165.wmf"/><Relationship Id="rId33" Type="http://schemas.openxmlformats.org/officeDocument/2006/relationships/image" Target="../media/image169.wmf"/><Relationship Id="rId38" Type="http://schemas.openxmlformats.org/officeDocument/2006/relationships/oleObject" Target="../embeddings/oleObject17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1.bin"/><Relationship Id="rId20" Type="http://schemas.openxmlformats.org/officeDocument/2006/relationships/oleObject" Target="../embeddings/oleObject163.bin"/><Relationship Id="rId29" Type="http://schemas.openxmlformats.org/officeDocument/2006/relationships/image" Target="../media/image167.wmf"/><Relationship Id="rId1" Type="http://schemas.openxmlformats.org/officeDocument/2006/relationships/tags" Target="../tags/tag17.xml"/><Relationship Id="rId6" Type="http://schemas.openxmlformats.org/officeDocument/2006/relationships/oleObject" Target="../embeddings/oleObject156.bin"/><Relationship Id="rId11" Type="http://schemas.openxmlformats.org/officeDocument/2006/relationships/image" Target="../media/image158.wmf"/><Relationship Id="rId24" Type="http://schemas.openxmlformats.org/officeDocument/2006/relationships/oleObject" Target="../embeddings/oleObject165.bin"/><Relationship Id="rId32" Type="http://schemas.openxmlformats.org/officeDocument/2006/relationships/oleObject" Target="../embeddings/oleObject169.bin"/><Relationship Id="rId37" Type="http://schemas.openxmlformats.org/officeDocument/2006/relationships/image" Target="../media/image171.wmf"/><Relationship Id="rId40" Type="http://schemas.openxmlformats.org/officeDocument/2006/relationships/oleObject" Target="../embeddings/oleObject173.bin"/><Relationship Id="rId5" Type="http://schemas.openxmlformats.org/officeDocument/2006/relationships/image" Target="../media/image155.wmf"/><Relationship Id="rId15" Type="http://schemas.openxmlformats.org/officeDocument/2006/relationships/image" Target="../media/image160.wmf"/><Relationship Id="rId23" Type="http://schemas.openxmlformats.org/officeDocument/2006/relationships/image" Target="../media/image164.wmf"/><Relationship Id="rId28" Type="http://schemas.openxmlformats.org/officeDocument/2006/relationships/oleObject" Target="../embeddings/oleObject167.bin"/><Relationship Id="rId36" Type="http://schemas.openxmlformats.org/officeDocument/2006/relationships/oleObject" Target="../embeddings/oleObject171.bin"/><Relationship Id="rId10" Type="http://schemas.openxmlformats.org/officeDocument/2006/relationships/oleObject" Target="../embeddings/oleObject158.bin"/><Relationship Id="rId19" Type="http://schemas.openxmlformats.org/officeDocument/2006/relationships/image" Target="../media/image162.wmf"/><Relationship Id="rId31" Type="http://schemas.openxmlformats.org/officeDocument/2006/relationships/image" Target="../media/image168.wmf"/><Relationship Id="rId4" Type="http://schemas.openxmlformats.org/officeDocument/2006/relationships/oleObject" Target="../embeddings/oleObject155.bin"/><Relationship Id="rId9" Type="http://schemas.openxmlformats.org/officeDocument/2006/relationships/image" Target="../media/image157.wmf"/><Relationship Id="rId14" Type="http://schemas.openxmlformats.org/officeDocument/2006/relationships/oleObject" Target="../embeddings/oleObject160.bin"/><Relationship Id="rId22" Type="http://schemas.openxmlformats.org/officeDocument/2006/relationships/oleObject" Target="../embeddings/oleObject164.bin"/><Relationship Id="rId27" Type="http://schemas.openxmlformats.org/officeDocument/2006/relationships/image" Target="../media/image166.wmf"/><Relationship Id="rId30" Type="http://schemas.openxmlformats.org/officeDocument/2006/relationships/oleObject" Target="../embeddings/oleObject168.bin"/><Relationship Id="rId35" Type="http://schemas.openxmlformats.org/officeDocument/2006/relationships/image" Target="../media/image170.wmf"/><Relationship Id="rId8" Type="http://schemas.openxmlformats.org/officeDocument/2006/relationships/oleObject" Target="../embeddings/oleObject157.bin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9.bin"/><Relationship Id="rId18" Type="http://schemas.openxmlformats.org/officeDocument/2006/relationships/image" Target="../media/image179.wmf"/><Relationship Id="rId26" Type="http://schemas.openxmlformats.org/officeDocument/2006/relationships/oleObject" Target="../embeddings/oleObject185.bin"/><Relationship Id="rId39" Type="http://schemas.openxmlformats.org/officeDocument/2006/relationships/image" Target="../media/image189.wmf"/><Relationship Id="rId21" Type="http://schemas.openxmlformats.org/officeDocument/2006/relationships/oleObject" Target="../embeddings/oleObject183.bin"/><Relationship Id="rId34" Type="http://schemas.openxmlformats.org/officeDocument/2006/relationships/oleObject" Target="../embeddings/oleObject189.bin"/><Relationship Id="rId42" Type="http://schemas.openxmlformats.org/officeDocument/2006/relationships/oleObject" Target="../embeddings/oleObject193.bin"/><Relationship Id="rId7" Type="http://schemas.openxmlformats.org/officeDocument/2006/relationships/image" Target="../media/image17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8.wmf"/><Relationship Id="rId20" Type="http://schemas.openxmlformats.org/officeDocument/2006/relationships/image" Target="../media/image180.wmf"/><Relationship Id="rId29" Type="http://schemas.openxmlformats.org/officeDocument/2006/relationships/image" Target="../media/image184.wmf"/><Relationship Id="rId41" Type="http://schemas.openxmlformats.org/officeDocument/2006/relationships/image" Target="../media/image190.wmf"/><Relationship Id="rId1" Type="http://schemas.openxmlformats.org/officeDocument/2006/relationships/tags" Target="../tags/tag18.xml"/><Relationship Id="rId6" Type="http://schemas.openxmlformats.org/officeDocument/2006/relationships/oleObject" Target="../embeddings/oleObject175.bin"/><Relationship Id="rId11" Type="http://schemas.openxmlformats.org/officeDocument/2006/relationships/image" Target="../media/image176.wmf"/><Relationship Id="rId24" Type="http://schemas.openxmlformats.org/officeDocument/2006/relationships/oleObject" Target="../embeddings/oleObject184.bin"/><Relationship Id="rId32" Type="http://schemas.openxmlformats.org/officeDocument/2006/relationships/oleObject" Target="../embeddings/oleObject188.bin"/><Relationship Id="rId37" Type="http://schemas.openxmlformats.org/officeDocument/2006/relationships/image" Target="../media/image188.wmf"/><Relationship Id="rId40" Type="http://schemas.openxmlformats.org/officeDocument/2006/relationships/oleObject" Target="../embeddings/oleObject192.bin"/><Relationship Id="rId5" Type="http://schemas.openxmlformats.org/officeDocument/2006/relationships/image" Target="../media/image173.wmf"/><Relationship Id="rId15" Type="http://schemas.openxmlformats.org/officeDocument/2006/relationships/oleObject" Target="../embeddings/oleObject180.bin"/><Relationship Id="rId23" Type="http://schemas.openxmlformats.org/officeDocument/2006/relationships/hyperlink" Target="http://www.bcmath.ca/" TargetMode="External"/><Relationship Id="rId28" Type="http://schemas.openxmlformats.org/officeDocument/2006/relationships/oleObject" Target="../embeddings/oleObject186.bin"/><Relationship Id="rId36" Type="http://schemas.openxmlformats.org/officeDocument/2006/relationships/oleObject" Target="../embeddings/oleObject190.bin"/><Relationship Id="rId10" Type="http://schemas.openxmlformats.org/officeDocument/2006/relationships/oleObject" Target="../embeddings/oleObject177.bin"/><Relationship Id="rId19" Type="http://schemas.openxmlformats.org/officeDocument/2006/relationships/oleObject" Target="../embeddings/oleObject182.bin"/><Relationship Id="rId31" Type="http://schemas.openxmlformats.org/officeDocument/2006/relationships/image" Target="../media/image185.wmf"/><Relationship Id="rId4" Type="http://schemas.openxmlformats.org/officeDocument/2006/relationships/oleObject" Target="../embeddings/oleObject174.bin"/><Relationship Id="rId9" Type="http://schemas.openxmlformats.org/officeDocument/2006/relationships/image" Target="../media/image175.wmf"/><Relationship Id="rId14" Type="http://schemas.openxmlformats.org/officeDocument/2006/relationships/image" Target="../media/image177.wmf"/><Relationship Id="rId22" Type="http://schemas.openxmlformats.org/officeDocument/2006/relationships/image" Target="../media/image181.wmf"/><Relationship Id="rId27" Type="http://schemas.openxmlformats.org/officeDocument/2006/relationships/image" Target="../media/image183.wmf"/><Relationship Id="rId30" Type="http://schemas.openxmlformats.org/officeDocument/2006/relationships/oleObject" Target="../embeddings/oleObject187.bin"/><Relationship Id="rId35" Type="http://schemas.openxmlformats.org/officeDocument/2006/relationships/image" Target="../media/image187.wmf"/><Relationship Id="rId43" Type="http://schemas.openxmlformats.org/officeDocument/2006/relationships/image" Target="../media/image191.wmf"/><Relationship Id="rId8" Type="http://schemas.openxmlformats.org/officeDocument/2006/relationships/oleObject" Target="../embeddings/oleObject176.bin"/><Relationship Id="rId3" Type="http://schemas.openxmlformats.org/officeDocument/2006/relationships/notesSlide" Target="../notesSlides/notesSlide17.xml"/><Relationship Id="rId12" Type="http://schemas.openxmlformats.org/officeDocument/2006/relationships/oleObject" Target="../embeddings/oleObject178.bin"/><Relationship Id="rId17" Type="http://schemas.openxmlformats.org/officeDocument/2006/relationships/oleObject" Target="../embeddings/oleObject181.bin"/><Relationship Id="rId25" Type="http://schemas.openxmlformats.org/officeDocument/2006/relationships/image" Target="../media/image182.wmf"/><Relationship Id="rId33" Type="http://schemas.openxmlformats.org/officeDocument/2006/relationships/image" Target="../media/image186.wmf"/><Relationship Id="rId38" Type="http://schemas.openxmlformats.org/officeDocument/2006/relationships/oleObject" Target="../embeddings/oleObject191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6.wmf"/><Relationship Id="rId18" Type="http://schemas.openxmlformats.org/officeDocument/2006/relationships/oleObject" Target="../embeddings/oleObject201.bin"/><Relationship Id="rId26" Type="http://schemas.openxmlformats.org/officeDocument/2006/relationships/oleObject" Target="../embeddings/oleObject205.bin"/><Relationship Id="rId39" Type="http://schemas.openxmlformats.org/officeDocument/2006/relationships/image" Target="../media/image208.wmf"/><Relationship Id="rId21" Type="http://schemas.openxmlformats.org/officeDocument/2006/relationships/image" Target="../media/image200.wmf"/><Relationship Id="rId34" Type="http://schemas.openxmlformats.org/officeDocument/2006/relationships/oleObject" Target="../embeddings/oleObject210.bin"/><Relationship Id="rId7" Type="http://schemas.openxmlformats.org/officeDocument/2006/relationships/image" Target="../media/image193.wmf"/><Relationship Id="rId12" Type="http://schemas.openxmlformats.org/officeDocument/2006/relationships/oleObject" Target="../embeddings/oleObject198.bin"/><Relationship Id="rId17" Type="http://schemas.openxmlformats.org/officeDocument/2006/relationships/image" Target="../media/image198.wmf"/><Relationship Id="rId25" Type="http://schemas.openxmlformats.org/officeDocument/2006/relationships/image" Target="../media/image202.wmf"/><Relationship Id="rId33" Type="http://schemas.openxmlformats.org/officeDocument/2006/relationships/oleObject" Target="../embeddings/oleObject209.bin"/><Relationship Id="rId38" Type="http://schemas.openxmlformats.org/officeDocument/2006/relationships/oleObject" Target="../embeddings/oleObject21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0.bin"/><Relationship Id="rId20" Type="http://schemas.openxmlformats.org/officeDocument/2006/relationships/oleObject" Target="../embeddings/oleObject202.bin"/><Relationship Id="rId29" Type="http://schemas.openxmlformats.org/officeDocument/2006/relationships/image" Target="../media/image204.wmf"/><Relationship Id="rId1" Type="http://schemas.openxmlformats.org/officeDocument/2006/relationships/tags" Target="../tags/tag19.xml"/><Relationship Id="rId6" Type="http://schemas.openxmlformats.org/officeDocument/2006/relationships/oleObject" Target="../embeddings/oleObject195.bin"/><Relationship Id="rId11" Type="http://schemas.openxmlformats.org/officeDocument/2006/relationships/image" Target="../media/image195.wmf"/><Relationship Id="rId24" Type="http://schemas.openxmlformats.org/officeDocument/2006/relationships/oleObject" Target="../embeddings/oleObject204.bin"/><Relationship Id="rId32" Type="http://schemas.openxmlformats.org/officeDocument/2006/relationships/oleObject" Target="../embeddings/oleObject208.bin"/><Relationship Id="rId37" Type="http://schemas.openxmlformats.org/officeDocument/2006/relationships/image" Target="../media/image207.wmf"/><Relationship Id="rId40" Type="http://schemas.openxmlformats.org/officeDocument/2006/relationships/hyperlink" Target="http://www.bcmath.ca/" TargetMode="External"/><Relationship Id="rId5" Type="http://schemas.openxmlformats.org/officeDocument/2006/relationships/image" Target="../media/image192.wmf"/><Relationship Id="rId15" Type="http://schemas.openxmlformats.org/officeDocument/2006/relationships/image" Target="../media/image197.wmf"/><Relationship Id="rId23" Type="http://schemas.openxmlformats.org/officeDocument/2006/relationships/image" Target="../media/image201.wmf"/><Relationship Id="rId28" Type="http://schemas.openxmlformats.org/officeDocument/2006/relationships/oleObject" Target="../embeddings/oleObject206.bin"/><Relationship Id="rId36" Type="http://schemas.openxmlformats.org/officeDocument/2006/relationships/oleObject" Target="../embeddings/oleObject211.bin"/><Relationship Id="rId10" Type="http://schemas.openxmlformats.org/officeDocument/2006/relationships/oleObject" Target="../embeddings/oleObject197.bin"/><Relationship Id="rId19" Type="http://schemas.openxmlformats.org/officeDocument/2006/relationships/image" Target="../media/image199.wmf"/><Relationship Id="rId31" Type="http://schemas.openxmlformats.org/officeDocument/2006/relationships/image" Target="../media/image205.wmf"/><Relationship Id="rId4" Type="http://schemas.openxmlformats.org/officeDocument/2006/relationships/oleObject" Target="../embeddings/oleObject194.bin"/><Relationship Id="rId9" Type="http://schemas.openxmlformats.org/officeDocument/2006/relationships/image" Target="../media/image194.wmf"/><Relationship Id="rId14" Type="http://schemas.openxmlformats.org/officeDocument/2006/relationships/oleObject" Target="../embeddings/oleObject199.bin"/><Relationship Id="rId22" Type="http://schemas.openxmlformats.org/officeDocument/2006/relationships/oleObject" Target="../embeddings/oleObject203.bin"/><Relationship Id="rId27" Type="http://schemas.openxmlformats.org/officeDocument/2006/relationships/image" Target="../media/image203.wmf"/><Relationship Id="rId30" Type="http://schemas.openxmlformats.org/officeDocument/2006/relationships/oleObject" Target="../embeddings/oleObject207.bin"/><Relationship Id="rId35" Type="http://schemas.openxmlformats.org/officeDocument/2006/relationships/image" Target="../media/image206.wmf"/><Relationship Id="rId8" Type="http://schemas.openxmlformats.org/officeDocument/2006/relationships/oleObject" Target="../embeddings/oleObject196.bin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2.wmf"/><Relationship Id="rId18" Type="http://schemas.openxmlformats.org/officeDocument/2006/relationships/oleObject" Target="../embeddings/oleObject220.bin"/><Relationship Id="rId26" Type="http://schemas.openxmlformats.org/officeDocument/2006/relationships/oleObject" Target="../embeddings/oleObject224.bin"/><Relationship Id="rId39" Type="http://schemas.openxmlformats.org/officeDocument/2006/relationships/oleObject" Target="../embeddings/oleObject230.bin"/><Relationship Id="rId21" Type="http://schemas.openxmlformats.org/officeDocument/2006/relationships/image" Target="../media/image215.wmf"/><Relationship Id="rId34" Type="http://schemas.openxmlformats.org/officeDocument/2006/relationships/oleObject" Target="../embeddings/oleObject228.bin"/><Relationship Id="rId42" Type="http://schemas.openxmlformats.org/officeDocument/2006/relationships/image" Target="../media/image224.wmf"/><Relationship Id="rId7" Type="http://schemas.openxmlformats.org/officeDocument/2006/relationships/image" Target="../media/image19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9.bin"/><Relationship Id="rId20" Type="http://schemas.openxmlformats.org/officeDocument/2006/relationships/oleObject" Target="../embeddings/oleObject221.bin"/><Relationship Id="rId29" Type="http://schemas.openxmlformats.org/officeDocument/2006/relationships/image" Target="../media/image218.wmf"/><Relationship Id="rId41" Type="http://schemas.openxmlformats.org/officeDocument/2006/relationships/oleObject" Target="../embeddings/oleObject231.bin"/><Relationship Id="rId1" Type="http://schemas.openxmlformats.org/officeDocument/2006/relationships/tags" Target="../tags/tag20.xml"/><Relationship Id="rId6" Type="http://schemas.openxmlformats.org/officeDocument/2006/relationships/oleObject" Target="../embeddings/oleObject214.bin"/><Relationship Id="rId11" Type="http://schemas.openxmlformats.org/officeDocument/2006/relationships/image" Target="../media/image211.wmf"/><Relationship Id="rId24" Type="http://schemas.openxmlformats.org/officeDocument/2006/relationships/oleObject" Target="../embeddings/oleObject223.bin"/><Relationship Id="rId32" Type="http://schemas.openxmlformats.org/officeDocument/2006/relationships/oleObject" Target="../embeddings/oleObject227.bin"/><Relationship Id="rId37" Type="http://schemas.openxmlformats.org/officeDocument/2006/relationships/oleObject" Target="../embeddings/oleObject229.bin"/><Relationship Id="rId40" Type="http://schemas.openxmlformats.org/officeDocument/2006/relationships/image" Target="../media/image223.wmf"/><Relationship Id="rId5" Type="http://schemas.openxmlformats.org/officeDocument/2006/relationships/image" Target="../media/image209.wmf"/><Relationship Id="rId15" Type="http://schemas.openxmlformats.org/officeDocument/2006/relationships/image" Target="../media/image213.wmf"/><Relationship Id="rId23" Type="http://schemas.openxmlformats.org/officeDocument/2006/relationships/image" Target="../media/image205.wmf"/><Relationship Id="rId28" Type="http://schemas.openxmlformats.org/officeDocument/2006/relationships/oleObject" Target="../embeddings/oleObject225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16.bin"/><Relationship Id="rId19" Type="http://schemas.openxmlformats.org/officeDocument/2006/relationships/image" Target="../media/image203.wmf"/><Relationship Id="rId31" Type="http://schemas.openxmlformats.org/officeDocument/2006/relationships/image" Target="../media/image219.wmf"/><Relationship Id="rId4" Type="http://schemas.openxmlformats.org/officeDocument/2006/relationships/oleObject" Target="../embeddings/oleObject213.bin"/><Relationship Id="rId9" Type="http://schemas.openxmlformats.org/officeDocument/2006/relationships/image" Target="../media/image210.wmf"/><Relationship Id="rId14" Type="http://schemas.openxmlformats.org/officeDocument/2006/relationships/oleObject" Target="../embeddings/oleObject218.bin"/><Relationship Id="rId22" Type="http://schemas.openxmlformats.org/officeDocument/2006/relationships/oleObject" Target="../embeddings/oleObject222.bin"/><Relationship Id="rId27" Type="http://schemas.openxmlformats.org/officeDocument/2006/relationships/image" Target="../media/image217.wmf"/><Relationship Id="rId30" Type="http://schemas.openxmlformats.org/officeDocument/2006/relationships/oleObject" Target="../embeddings/oleObject226.bin"/><Relationship Id="rId35" Type="http://schemas.openxmlformats.org/officeDocument/2006/relationships/image" Target="../media/image221.wmf"/><Relationship Id="rId8" Type="http://schemas.openxmlformats.org/officeDocument/2006/relationships/oleObject" Target="../embeddings/oleObject215.bin"/><Relationship Id="rId3" Type="http://schemas.openxmlformats.org/officeDocument/2006/relationships/notesSlide" Target="../notesSlides/notesSlide19.xml"/><Relationship Id="rId12" Type="http://schemas.openxmlformats.org/officeDocument/2006/relationships/oleObject" Target="../embeddings/oleObject217.bin"/><Relationship Id="rId17" Type="http://schemas.openxmlformats.org/officeDocument/2006/relationships/image" Target="../media/image214.wmf"/><Relationship Id="rId25" Type="http://schemas.openxmlformats.org/officeDocument/2006/relationships/image" Target="../media/image216.wmf"/><Relationship Id="rId33" Type="http://schemas.openxmlformats.org/officeDocument/2006/relationships/image" Target="../media/image220.wmf"/><Relationship Id="rId38" Type="http://schemas.openxmlformats.org/officeDocument/2006/relationships/image" Target="../media/image22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4.bin"/><Relationship Id="rId13" Type="http://schemas.openxmlformats.org/officeDocument/2006/relationships/image" Target="../media/image229.wmf"/><Relationship Id="rId18" Type="http://schemas.openxmlformats.org/officeDocument/2006/relationships/oleObject" Target="../embeddings/oleObject239.bin"/><Relationship Id="rId26" Type="http://schemas.openxmlformats.org/officeDocument/2006/relationships/oleObject" Target="../embeddings/oleObject243.bin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233.wmf"/><Relationship Id="rId7" Type="http://schemas.openxmlformats.org/officeDocument/2006/relationships/image" Target="../media/image226.wmf"/><Relationship Id="rId12" Type="http://schemas.openxmlformats.org/officeDocument/2006/relationships/oleObject" Target="../embeddings/oleObject236.bin"/><Relationship Id="rId17" Type="http://schemas.openxmlformats.org/officeDocument/2006/relationships/image" Target="../media/image231.wmf"/><Relationship Id="rId25" Type="http://schemas.openxmlformats.org/officeDocument/2006/relationships/image" Target="../media/image2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8.bin"/><Relationship Id="rId20" Type="http://schemas.openxmlformats.org/officeDocument/2006/relationships/oleObject" Target="../embeddings/oleObject240.bin"/><Relationship Id="rId1" Type="http://schemas.openxmlformats.org/officeDocument/2006/relationships/tags" Target="../tags/tag21.xml"/><Relationship Id="rId6" Type="http://schemas.openxmlformats.org/officeDocument/2006/relationships/oleObject" Target="../embeddings/oleObject233.bin"/><Relationship Id="rId11" Type="http://schemas.openxmlformats.org/officeDocument/2006/relationships/image" Target="../media/image228.wmf"/><Relationship Id="rId24" Type="http://schemas.openxmlformats.org/officeDocument/2006/relationships/oleObject" Target="../embeddings/oleObject242.bin"/><Relationship Id="rId5" Type="http://schemas.openxmlformats.org/officeDocument/2006/relationships/image" Target="../media/image225.emf"/><Relationship Id="rId15" Type="http://schemas.openxmlformats.org/officeDocument/2006/relationships/image" Target="../media/image230.wmf"/><Relationship Id="rId23" Type="http://schemas.openxmlformats.org/officeDocument/2006/relationships/image" Target="../media/image234.wmf"/><Relationship Id="rId10" Type="http://schemas.openxmlformats.org/officeDocument/2006/relationships/oleObject" Target="../embeddings/oleObject235.bin"/><Relationship Id="rId19" Type="http://schemas.openxmlformats.org/officeDocument/2006/relationships/image" Target="../media/image232.wmf"/><Relationship Id="rId4" Type="http://schemas.openxmlformats.org/officeDocument/2006/relationships/oleObject" Target="../embeddings/oleObject232.bin"/><Relationship Id="rId9" Type="http://schemas.openxmlformats.org/officeDocument/2006/relationships/image" Target="../media/image227.wmf"/><Relationship Id="rId14" Type="http://schemas.openxmlformats.org/officeDocument/2006/relationships/oleObject" Target="../embeddings/oleObject237.bin"/><Relationship Id="rId22" Type="http://schemas.openxmlformats.org/officeDocument/2006/relationships/oleObject" Target="../embeddings/oleObject241.bin"/><Relationship Id="rId27" Type="http://schemas.openxmlformats.org/officeDocument/2006/relationships/image" Target="../media/image23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6.bin"/><Relationship Id="rId13" Type="http://schemas.openxmlformats.org/officeDocument/2006/relationships/image" Target="../media/image240.wmf"/><Relationship Id="rId18" Type="http://schemas.openxmlformats.org/officeDocument/2006/relationships/oleObject" Target="../embeddings/oleObject251.bin"/><Relationship Id="rId26" Type="http://schemas.openxmlformats.org/officeDocument/2006/relationships/oleObject" Target="../embeddings/oleObject255.bin"/><Relationship Id="rId3" Type="http://schemas.openxmlformats.org/officeDocument/2006/relationships/notesSlide" Target="../notesSlides/notesSlide21.xml"/><Relationship Id="rId21" Type="http://schemas.openxmlformats.org/officeDocument/2006/relationships/image" Target="../media/image244.wmf"/><Relationship Id="rId7" Type="http://schemas.openxmlformats.org/officeDocument/2006/relationships/image" Target="../media/image237.wmf"/><Relationship Id="rId12" Type="http://schemas.openxmlformats.org/officeDocument/2006/relationships/oleObject" Target="../embeddings/oleObject248.bin"/><Relationship Id="rId17" Type="http://schemas.openxmlformats.org/officeDocument/2006/relationships/image" Target="../media/image242.wmf"/><Relationship Id="rId25" Type="http://schemas.openxmlformats.org/officeDocument/2006/relationships/image" Target="../media/image2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0.bin"/><Relationship Id="rId20" Type="http://schemas.openxmlformats.org/officeDocument/2006/relationships/oleObject" Target="../embeddings/oleObject252.bin"/><Relationship Id="rId29" Type="http://schemas.openxmlformats.org/officeDocument/2006/relationships/image" Target="../media/image248.wmf"/><Relationship Id="rId1" Type="http://schemas.openxmlformats.org/officeDocument/2006/relationships/tags" Target="../tags/tag22.xml"/><Relationship Id="rId6" Type="http://schemas.openxmlformats.org/officeDocument/2006/relationships/oleObject" Target="../embeddings/oleObject245.bin"/><Relationship Id="rId11" Type="http://schemas.openxmlformats.org/officeDocument/2006/relationships/image" Target="../media/image239.wmf"/><Relationship Id="rId24" Type="http://schemas.openxmlformats.org/officeDocument/2006/relationships/oleObject" Target="../embeddings/oleObject254.bin"/><Relationship Id="rId5" Type="http://schemas.openxmlformats.org/officeDocument/2006/relationships/image" Target="../media/image224.wmf"/><Relationship Id="rId15" Type="http://schemas.openxmlformats.org/officeDocument/2006/relationships/image" Target="../media/image241.wmf"/><Relationship Id="rId23" Type="http://schemas.openxmlformats.org/officeDocument/2006/relationships/image" Target="../media/image245.wmf"/><Relationship Id="rId28" Type="http://schemas.openxmlformats.org/officeDocument/2006/relationships/oleObject" Target="../embeddings/oleObject256.bin"/><Relationship Id="rId10" Type="http://schemas.openxmlformats.org/officeDocument/2006/relationships/oleObject" Target="../embeddings/oleObject247.bin"/><Relationship Id="rId19" Type="http://schemas.openxmlformats.org/officeDocument/2006/relationships/image" Target="../media/image243.wmf"/><Relationship Id="rId31" Type="http://schemas.openxmlformats.org/officeDocument/2006/relationships/image" Target="../media/image249.wmf"/><Relationship Id="rId4" Type="http://schemas.openxmlformats.org/officeDocument/2006/relationships/oleObject" Target="../embeddings/oleObject244.bin"/><Relationship Id="rId9" Type="http://schemas.openxmlformats.org/officeDocument/2006/relationships/image" Target="../media/image238.wmf"/><Relationship Id="rId14" Type="http://schemas.openxmlformats.org/officeDocument/2006/relationships/oleObject" Target="../embeddings/oleObject249.bin"/><Relationship Id="rId22" Type="http://schemas.openxmlformats.org/officeDocument/2006/relationships/oleObject" Target="../embeddings/oleObject253.bin"/><Relationship Id="rId27" Type="http://schemas.openxmlformats.org/officeDocument/2006/relationships/image" Target="../media/image247.wmf"/><Relationship Id="rId30" Type="http://schemas.openxmlformats.org/officeDocument/2006/relationships/oleObject" Target="../embeddings/oleObject257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0.bin"/><Relationship Id="rId13" Type="http://schemas.openxmlformats.org/officeDocument/2006/relationships/image" Target="../media/image254.wmf"/><Relationship Id="rId18" Type="http://schemas.openxmlformats.org/officeDocument/2006/relationships/oleObject" Target="../embeddings/oleObject265.bin"/><Relationship Id="rId26" Type="http://schemas.openxmlformats.org/officeDocument/2006/relationships/oleObject" Target="../embeddings/oleObject269.bin"/><Relationship Id="rId3" Type="http://schemas.openxmlformats.org/officeDocument/2006/relationships/notesSlide" Target="../notesSlides/notesSlide22.xml"/><Relationship Id="rId21" Type="http://schemas.openxmlformats.org/officeDocument/2006/relationships/image" Target="../media/image258.wmf"/><Relationship Id="rId7" Type="http://schemas.openxmlformats.org/officeDocument/2006/relationships/image" Target="../media/image251.wmf"/><Relationship Id="rId12" Type="http://schemas.openxmlformats.org/officeDocument/2006/relationships/oleObject" Target="../embeddings/oleObject262.bin"/><Relationship Id="rId17" Type="http://schemas.openxmlformats.org/officeDocument/2006/relationships/image" Target="../media/image256.wmf"/><Relationship Id="rId25" Type="http://schemas.openxmlformats.org/officeDocument/2006/relationships/image" Target="../media/image26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4.bin"/><Relationship Id="rId20" Type="http://schemas.openxmlformats.org/officeDocument/2006/relationships/oleObject" Target="../embeddings/oleObject266.bin"/><Relationship Id="rId29" Type="http://schemas.openxmlformats.org/officeDocument/2006/relationships/image" Target="../media/image262.wmf"/><Relationship Id="rId1" Type="http://schemas.openxmlformats.org/officeDocument/2006/relationships/tags" Target="../tags/tag23.xml"/><Relationship Id="rId6" Type="http://schemas.openxmlformats.org/officeDocument/2006/relationships/oleObject" Target="../embeddings/oleObject259.bin"/><Relationship Id="rId11" Type="http://schemas.openxmlformats.org/officeDocument/2006/relationships/image" Target="../media/image253.wmf"/><Relationship Id="rId24" Type="http://schemas.openxmlformats.org/officeDocument/2006/relationships/oleObject" Target="../embeddings/oleObject268.bin"/><Relationship Id="rId5" Type="http://schemas.openxmlformats.org/officeDocument/2006/relationships/image" Target="../media/image250.wmf"/><Relationship Id="rId15" Type="http://schemas.openxmlformats.org/officeDocument/2006/relationships/image" Target="../media/image255.wmf"/><Relationship Id="rId23" Type="http://schemas.openxmlformats.org/officeDocument/2006/relationships/image" Target="../media/image259.wmf"/><Relationship Id="rId28" Type="http://schemas.openxmlformats.org/officeDocument/2006/relationships/oleObject" Target="../embeddings/oleObject270.bin"/><Relationship Id="rId10" Type="http://schemas.openxmlformats.org/officeDocument/2006/relationships/oleObject" Target="../embeddings/oleObject261.bin"/><Relationship Id="rId19" Type="http://schemas.openxmlformats.org/officeDocument/2006/relationships/image" Target="../media/image257.wmf"/><Relationship Id="rId4" Type="http://schemas.openxmlformats.org/officeDocument/2006/relationships/oleObject" Target="../embeddings/oleObject258.bin"/><Relationship Id="rId9" Type="http://schemas.openxmlformats.org/officeDocument/2006/relationships/image" Target="../media/image252.wmf"/><Relationship Id="rId14" Type="http://schemas.openxmlformats.org/officeDocument/2006/relationships/oleObject" Target="../embeddings/oleObject263.bin"/><Relationship Id="rId22" Type="http://schemas.openxmlformats.org/officeDocument/2006/relationships/oleObject" Target="../embeddings/oleObject267.bin"/><Relationship Id="rId27" Type="http://schemas.openxmlformats.org/officeDocument/2006/relationships/image" Target="../media/image261.wmf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5.wmf"/><Relationship Id="rId18" Type="http://schemas.openxmlformats.org/officeDocument/2006/relationships/oleObject" Target="../embeddings/oleObject278.bin"/><Relationship Id="rId26" Type="http://schemas.openxmlformats.org/officeDocument/2006/relationships/oleObject" Target="../embeddings/oleObject283.bin"/><Relationship Id="rId39" Type="http://schemas.openxmlformats.org/officeDocument/2006/relationships/image" Target="../media/image277.wmf"/><Relationship Id="rId21" Type="http://schemas.openxmlformats.org/officeDocument/2006/relationships/oleObject" Target="../embeddings/oleObject280.bin"/><Relationship Id="rId34" Type="http://schemas.openxmlformats.org/officeDocument/2006/relationships/oleObject" Target="../embeddings/oleObject287.bin"/><Relationship Id="rId7" Type="http://schemas.openxmlformats.org/officeDocument/2006/relationships/image" Target="../media/image264.wmf"/><Relationship Id="rId12" Type="http://schemas.openxmlformats.org/officeDocument/2006/relationships/oleObject" Target="../embeddings/oleObject275.bin"/><Relationship Id="rId17" Type="http://schemas.openxmlformats.org/officeDocument/2006/relationships/image" Target="../media/image267.wmf"/><Relationship Id="rId25" Type="http://schemas.openxmlformats.org/officeDocument/2006/relationships/image" Target="../media/image270.wmf"/><Relationship Id="rId33" Type="http://schemas.openxmlformats.org/officeDocument/2006/relationships/image" Target="../media/image274.wmf"/><Relationship Id="rId38" Type="http://schemas.openxmlformats.org/officeDocument/2006/relationships/oleObject" Target="../embeddings/oleObject28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7.bin"/><Relationship Id="rId20" Type="http://schemas.openxmlformats.org/officeDocument/2006/relationships/oleObject" Target="../embeddings/oleObject279.bin"/><Relationship Id="rId29" Type="http://schemas.openxmlformats.org/officeDocument/2006/relationships/image" Target="../media/image272.wmf"/><Relationship Id="rId1" Type="http://schemas.openxmlformats.org/officeDocument/2006/relationships/tags" Target="../tags/tag24.xml"/><Relationship Id="rId6" Type="http://schemas.openxmlformats.org/officeDocument/2006/relationships/oleObject" Target="../embeddings/oleObject272.bin"/><Relationship Id="rId11" Type="http://schemas.openxmlformats.org/officeDocument/2006/relationships/image" Target="../media/image256.wmf"/><Relationship Id="rId24" Type="http://schemas.openxmlformats.org/officeDocument/2006/relationships/oleObject" Target="../embeddings/oleObject282.bin"/><Relationship Id="rId32" Type="http://schemas.openxmlformats.org/officeDocument/2006/relationships/oleObject" Target="../embeddings/oleObject286.bin"/><Relationship Id="rId37" Type="http://schemas.openxmlformats.org/officeDocument/2006/relationships/image" Target="../media/image276.wmf"/><Relationship Id="rId5" Type="http://schemas.openxmlformats.org/officeDocument/2006/relationships/image" Target="../media/image263.wmf"/><Relationship Id="rId15" Type="http://schemas.openxmlformats.org/officeDocument/2006/relationships/image" Target="../media/image266.wmf"/><Relationship Id="rId23" Type="http://schemas.openxmlformats.org/officeDocument/2006/relationships/image" Target="../media/image269.wmf"/><Relationship Id="rId28" Type="http://schemas.openxmlformats.org/officeDocument/2006/relationships/oleObject" Target="../embeddings/oleObject284.bin"/><Relationship Id="rId36" Type="http://schemas.openxmlformats.org/officeDocument/2006/relationships/oleObject" Target="../embeddings/oleObject288.bin"/><Relationship Id="rId10" Type="http://schemas.openxmlformats.org/officeDocument/2006/relationships/oleObject" Target="../embeddings/oleObject274.bin"/><Relationship Id="rId19" Type="http://schemas.openxmlformats.org/officeDocument/2006/relationships/image" Target="../media/image268.wmf"/><Relationship Id="rId31" Type="http://schemas.openxmlformats.org/officeDocument/2006/relationships/image" Target="../media/image273.wmf"/><Relationship Id="rId4" Type="http://schemas.openxmlformats.org/officeDocument/2006/relationships/oleObject" Target="../embeddings/oleObject271.bin"/><Relationship Id="rId9" Type="http://schemas.openxmlformats.org/officeDocument/2006/relationships/image" Target="../media/image255.wmf"/><Relationship Id="rId14" Type="http://schemas.openxmlformats.org/officeDocument/2006/relationships/oleObject" Target="../embeddings/oleObject276.bin"/><Relationship Id="rId22" Type="http://schemas.openxmlformats.org/officeDocument/2006/relationships/oleObject" Target="../embeddings/oleObject281.bin"/><Relationship Id="rId27" Type="http://schemas.openxmlformats.org/officeDocument/2006/relationships/image" Target="../media/image271.wmf"/><Relationship Id="rId30" Type="http://schemas.openxmlformats.org/officeDocument/2006/relationships/oleObject" Target="../embeddings/oleObject285.bin"/><Relationship Id="rId35" Type="http://schemas.openxmlformats.org/officeDocument/2006/relationships/image" Target="../media/image275.wmf"/><Relationship Id="rId8" Type="http://schemas.openxmlformats.org/officeDocument/2006/relationships/oleObject" Target="../embeddings/oleObject273.bin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2.bin"/><Relationship Id="rId13" Type="http://schemas.openxmlformats.org/officeDocument/2006/relationships/image" Target="../media/image282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79.wmf"/><Relationship Id="rId12" Type="http://schemas.openxmlformats.org/officeDocument/2006/relationships/oleObject" Target="../embeddings/oleObject294.bin"/><Relationship Id="rId17" Type="http://schemas.openxmlformats.org/officeDocument/2006/relationships/image" Target="../media/image28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6.bin"/><Relationship Id="rId1" Type="http://schemas.openxmlformats.org/officeDocument/2006/relationships/tags" Target="../tags/tag25.xml"/><Relationship Id="rId6" Type="http://schemas.openxmlformats.org/officeDocument/2006/relationships/oleObject" Target="../embeddings/oleObject291.bin"/><Relationship Id="rId11" Type="http://schemas.openxmlformats.org/officeDocument/2006/relationships/image" Target="../media/image281.wmf"/><Relationship Id="rId5" Type="http://schemas.openxmlformats.org/officeDocument/2006/relationships/image" Target="../media/image278.wmf"/><Relationship Id="rId15" Type="http://schemas.openxmlformats.org/officeDocument/2006/relationships/image" Target="../media/image283.wmf"/><Relationship Id="rId10" Type="http://schemas.openxmlformats.org/officeDocument/2006/relationships/oleObject" Target="../embeddings/oleObject293.bin"/><Relationship Id="rId4" Type="http://schemas.openxmlformats.org/officeDocument/2006/relationships/oleObject" Target="../embeddings/oleObject290.bin"/><Relationship Id="rId9" Type="http://schemas.openxmlformats.org/officeDocument/2006/relationships/image" Target="../media/image280.wmf"/><Relationship Id="rId14" Type="http://schemas.openxmlformats.org/officeDocument/2006/relationships/oleObject" Target="../embeddings/oleObject29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9.bin"/><Relationship Id="rId13" Type="http://schemas.openxmlformats.org/officeDocument/2006/relationships/image" Target="../media/image289.wmf"/><Relationship Id="rId18" Type="http://schemas.openxmlformats.org/officeDocument/2006/relationships/oleObject" Target="../embeddings/oleObject304.bin"/><Relationship Id="rId3" Type="http://schemas.openxmlformats.org/officeDocument/2006/relationships/notesSlide" Target="../notesSlides/notesSlide25.xml"/><Relationship Id="rId21" Type="http://schemas.openxmlformats.org/officeDocument/2006/relationships/image" Target="../media/image293.wmf"/><Relationship Id="rId7" Type="http://schemas.openxmlformats.org/officeDocument/2006/relationships/image" Target="../media/image286.wmf"/><Relationship Id="rId12" Type="http://schemas.openxmlformats.org/officeDocument/2006/relationships/oleObject" Target="../embeddings/oleObject301.bin"/><Relationship Id="rId17" Type="http://schemas.openxmlformats.org/officeDocument/2006/relationships/image" Target="../media/image29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3.bin"/><Relationship Id="rId20" Type="http://schemas.openxmlformats.org/officeDocument/2006/relationships/oleObject" Target="../embeddings/oleObject305.bin"/><Relationship Id="rId1" Type="http://schemas.openxmlformats.org/officeDocument/2006/relationships/tags" Target="../tags/tag26.xml"/><Relationship Id="rId6" Type="http://schemas.openxmlformats.org/officeDocument/2006/relationships/oleObject" Target="../embeddings/oleObject298.bin"/><Relationship Id="rId11" Type="http://schemas.openxmlformats.org/officeDocument/2006/relationships/image" Target="../media/image288.wmf"/><Relationship Id="rId5" Type="http://schemas.openxmlformats.org/officeDocument/2006/relationships/image" Target="../media/image285.wmf"/><Relationship Id="rId15" Type="http://schemas.openxmlformats.org/officeDocument/2006/relationships/image" Target="../media/image290.wmf"/><Relationship Id="rId10" Type="http://schemas.openxmlformats.org/officeDocument/2006/relationships/oleObject" Target="../embeddings/oleObject300.bin"/><Relationship Id="rId19" Type="http://schemas.openxmlformats.org/officeDocument/2006/relationships/image" Target="../media/image292.wmf"/><Relationship Id="rId4" Type="http://schemas.openxmlformats.org/officeDocument/2006/relationships/oleObject" Target="../embeddings/oleObject297.bin"/><Relationship Id="rId9" Type="http://schemas.openxmlformats.org/officeDocument/2006/relationships/image" Target="../media/image287.wmf"/><Relationship Id="rId14" Type="http://schemas.openxmlformats.org/officeDocument/2006/relationships/oleObject" Target="../embeddings/oleObject302.bin"/><Relationship Id="rId22" Type="http://schemas.openxmlformats.org/officeDocument/2006/relationships/hyperlink" Target="http://www.bcmath.ca/" TargetMode="Externa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8.wmf"/><Relationship Id="rId18" Type="http://schemas.openxmlformats.org/officeDocument/2006/relationships/oleObject" Target="../embeddings/oleObject313.bin"/><Relationship Id="rId26" Type="http://schemas.openxmlformats.org/officeDocument/2006/relationships/oleObject" Target="../embeddings/oleObject317.bin"/><Relationship Id="rId3" Type="http://schemas.openxmlformats.org/officeDocument/2006/relationships/notesSlide" Target="../notesSlides/notesSlide26.xml"/><Relationship Id="rId21" Type="http://schemas.openxmlformats.org/officeDocument/2006/relationships/image" Target="../media/image302.wmf"/><Relationship Id="rId7" Type="http://schemas.openxmlformats.org/officeDocument/2006/relationships/image" Target="../media/image295.wmf"/><Relationship Id="rId12" Type="http://schemas.openxmlformats.org/officeDocument/2006/relationships/oleObject" Target="../embeddings/oleObject310.bin"/><Relationship Id="rId17" Type="http://schemas.openxmlformats.org/officeDocument/2006/relationships/image" Target="../media/image300.wmf"/><Relationship Id="rId25" Type="http://schemas.openxmlformats.org/officeDocument/2006/relationships/image" Target="../media/image304.wmf"/><Relationship Id="rId33" Type="http://schemas.openxmlformats.org/officeDocument/2006/relationships/image" Target="../media/image30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2.bin"/><Relationship Id="rId20" Type="http://schemas.openxmlformats.org/officeDocument/2006/relationships/oleObject" Target="../embeddings/oleObject314.bin"/><Relationship Id="rId29" Type="http://schemas.openxmlformats.org/officeDocument/2006/relationships/image" Target="../media/image306.wmf"/><Relationship Id="rId1" Type="http://schemas.openxmlformats.org/officeDocument/2006/relationships/tags" Target="../tags/tag27.xml"/><Relationship Id="rId6" Type="http://schemas.openxmlformats.org/officeDocument/2006/relationships/oleObject" Target="../embeddings/oleObject307.bin"/><Relationship Id="rId11" Type="http://schemas.openxmlformats.org/officeDocument/2006/relationships/image" Target="../media/image297.wmf"/><Relationship Id="rId24" Type="http://schemas.openxmlformats.org/officeDocument/2006/relationships/oleObject" Target="../embeddings/oleObject316.bin"/><Relationship Id="rId32" Type="http://schemas.openxmlformats.org/officeDocument/2006/relationships/oleObject" Target="../embeddings/oleObject320.bin"/><Relationship Id="rId5" Type="http://schemas.openxmlformats.org/officeDocument/2006/relationships/image" Target="../media/image294.wmf"/><Relationship Id="rId15" Type="http://schemas.openxmlformats.org/officeDocument/2006/relationships/image" Target="../media/image299.wmf"/><Relationship Id="rId23" Type="http://schemas.openxmlformats.org/officeDocument/2006/relationships/image" Target="../media/image303.wmf"/><Relationship Id="rId28" Type="http://schemas.openxmlformats.org/officeDocument/2006/relationships/oleObject" Target="../embeddings/oleObject318.bin"/><Relationship Id="rId10" Type="http://schemas.openxmlformats.org/officeDocument/2006/relationships/oleObject" Target="../embeddings/oleObject309.bin"/><Relationship Id="rId19" Type="http://schemas.openxmlformats.org/officeDocument/2006/relationships/image" Target="../media/image301.wmf"/><Relationship Id="rId31" Type="http://schemas.openxmlformats.org/officeDocument/2006/relationships/image" Target="../media/image307.wmf"/><Relationship Id="rId4" Type="http://schemas.openxmlformats.org/officeDocument/2006/relationships/oleObject" Target="../embeddings/oleObject306.bin"/><Relationship Id="rId9" Type="http://schemas.openxmlformats.org/officeDocument/2006/relationships/image" Target="../media/image296.wmf"/><Relationship Id="rId14" Type="http://schemas.openxmlformats.org/officeDocument/2006/relationships/oleObject" Target="../embeddings/oleObject311.bin"/><Relationship Id="rId22" Type="http://schemas.openxmlformats.org/officeDocument/2006/relationships/oleObject" Target="../embeddings/oleObject315.bin"/><Relationship Id="rId27" Type="http://schemas.openxmlformats.org/officeDocument/2006/relationships/image" Target="../media/image305.wmf"/><Relationship Id="rId30" Type="http://schemas.openxmlformats.org/officeDocument/2006/relationships/oleObject" Target="../embeddings/oleObject319.bin"/><Relationship Id="rId8" Type="http://schemas.openxmlformats.org/officeDocument/2006/relationships/oleObject" Target="../embeddings/oleObject30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8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oleObject" Target="../embeddings/oleObject294.bin"/><Relationship Id="rId5" Type="http://schemas.openxmlformats.org/officeDocument/2006/relationships/image" Target="../media/image281.wmf"/><Relationship Id="rId4" Type="http://schemas.openxmlformats.org/officeDocument/2006/relationships/oleObject" Target="../embeddings/oleObject29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28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oleObject" Target="../embeddings/oleObject296.bin"/><Relationship Id="rId5" Type="http://schemas.openxmlformats.org/officeDocument/2006/relationships/image" Target="../media/image283.wmf"/><Relationship Id="rId4" Type="http://schemas.openxmlformats.org/officeDocument/2006/relationships/oleObject" Target="../embeddings/oleObject29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tags" Target="../tags/tag4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tags" Target="../tags/tag5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45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3.wmf"/><Relationship Id="rId25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tags" Target="../tags/tag8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24" Type="http://schemas.openxmlformats.org/officeDocument/2006/relationships/oleObject" Target="../embeddings/oleObject46.bin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23" Type="http://schemas.openxmlformats.org/officeDocument/2006/relationships/image" Target="../media/image46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4.e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4.bin"/><Relationship Id="rId26" Type="http://schemas.openxmlformats.org/officeDocument/2006/relationships/image" Target="../media/image58.wmf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4.wmf"/><Relationship Id="rId25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1" Type="http://schemas.openxmlformats.org/officeDocument/2006/relationships/tags" Target="../tags/tag10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24" Type="http://schemas.openxmlformats.org/officeDocument/2006/relationships/image" Target="../media/image57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9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2.bin"/><Relationship Id="rId22" Type="http://schemas.openxmlformats.org/officeDocument/2006/relationships/hyperlink" Target="http://www.bcmath.ca/" TargetMode="External"/><Relationship Id="rId27" Type="http://schemas.openxmlformats.org/officeDocument/2006/relationships/oleObject" Target="../embeddings/oleObject5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E1E0B-92E9-4172-B5DE-D06597FF7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Sect. 5.3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CDC4AC88-1961-4357-AC96-1B1F52FEC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en-CA" altLang="en-US" sz="2500" dirty="0"/>
              <a:t>Simplifying </a:t>
            </a:r>
            <a:r>
              <a:rPr lang="en-CA" altLang="en-US" sz="2500"/>
              <a:t>and Solving Logarithmic </a:t>
            </a:r>
            <a:r>
              <a:rPr lang="en-CA" altLang="en-US" sz="2500" dirty="0"/>
              <a:t>Equations and Identities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E9F5C6C6-0E41-42CC-B1AC-04CB3E8D2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6356BC52-CB4C-4E60-AFBF-36B4F66A6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4539" y="182564"/>
          <a:ext cx="40909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253800" progId="Equation.DSMT4">
                  <p:embed/>
                </p:oleObj>
              </mc:Choice>
              <mc:Fallback>
                <p:oleObj name="Equation" r:id="rId4" imgW="2234880" imgH="253800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6356BC52-CB4C-4E60-AFBF-36B4F66A6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9" y="182564"/>
                        <a:ext cx="409098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3FF60F5B-18BA-4EA3-8AF9-E04406EA91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4213" y="201179"/>
          <a:ext cx="34861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0" imgH="254000" progId="Equation.DSMT4">
                  <p:embed/>
                </p:oleObj>
              </mc:Choice>
              <mc:Fallback>
                <p:oleObj name="Equation" r:id="rId6" imgW="1905000" imgH="254000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3FF60F5B-18BA-4EA3-8AF9-E04406EA91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01179"/>
                        <a:ext cx="348615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Text Box 5">
            <a:extLst>
              <a:ext uri="{FF2B5EF4-FFF2-40B4-BE49-F238E27FC236}">
                <a16:creationId xmlns:a16="http://schemas.microsoft.com/office/drawing/2014/main" id="{B534D5BF-3233-451E-A62A-F2D7E637B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6" name="TextBox 11">
            <a:extLst>
              <a:ext uri="{FF2B5EF4-FFF2-40B4-BE49-F238E27FC236}">
                <a16:creationId xmlns:a16="http://schemas.microsoft.com/office/drawing/2014/main" id="{248DBD6E-B2CF-4C14-A755-A8F00E831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61" y="711088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AB159077-0703-4916-9B07-7EDE0551F5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1982" y="1095375"/>
          <a:ext cx="23241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9720" imgH="177480" progId="Equation.DSMT4">
                  <p:embed/>
                </p:oleObj>
              </mc:Choice>
              <mc:Fallback>
                <p:oleObj name="Equation" r:id="rId9" imgW="1269720" imgH="17748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AB159077-0703-4916-9B07-7EDE0551F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982" y="1095375"/>
                        <a:ext cx="23241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>
            <a:extLst>
              <a:ext uri="{FF2B5EF4-FFF2-40B4-BE49-F238E27FC236}">
                <a16:creationId xmlns:a16="http://schemas.microsoft.com/office/drawing/2014/main" id="{DC7DBEE2-9090-4778-80AD-BBAA5C4A86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4789" y="1420031"/>
          <a:ext cx="86042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800" imgH="177480" progId="Equation.DSMT4">
                  <p:embed/>
                </p:oleObj>
              </mc:Choice>
              <mc:Fallback>
                <p:oleObj name="Equation" r:id="rId11" imgW="469800" imgH="177480" progId="Equation.DSMT4">
                  <p:embed/>
                  <p:pic>
                    <p:nvPicPr>
                      <p:cNvPr id="41" name="Object 4">
                        <a:extLst>
                          <a:ext uri="{FF2B5EF4-FFF2-40B4-BE49-F238E27FC236}">
                            <a16:creationId xmlns:a16="http://schemas.microsoft.com/office/drawing/2014/main" id="{DC7DBEE2-9090-4778-80AD-BBAA5C4A8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9" y="1420031"/>
                        <a:ext cx="86042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1">
            <a:extLst>
              <a:ext uri="{FF2B5EF4-FFF2-40B4-BE49-F238E27FC236}">
                <a16:creationId xmlns:a16="http://schemas.microsoft.com/office/drawing/2014/main" id="{C1DDC2DA-7D88-40F0-BBC6-37BE17363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5789" y="2259014"/>
          <a:ext cx="2301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56755" imgH="253890" progId="Equation.DSMT4">
                  <p:embed/>
                </p:oleObj>
              </mc:Choice>
              <mc:Fallback>
                <p:oleObj name="Equation" r:id="rId13" imgW="1256755" imgH="253890" progId="Equation.DSMT4">
                  <p:embed/>
                  <p:pic>
                    <p:nvPicPr>
                      <p:cNvPr id="58" name="Object 11">
                        <a:extLst>
                          <a:ext uri="{FF2B5EF4-FFF2-40B4-BE49-F238E27FC236}">
                            <a16:creationId xmlns:a16="http://schemas.microsoft.com/office/drawing/2014/main" id="{C1DDC2DA-7D88-40F0-BBC6-37BE17363A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9" y="2259014"/>
                        <a:ext cx="2301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2">
            <a:extLst>
              <a:ext uri="{FF2B5EF4-FFF2-40B4-BE49-F238E27FC236}">
                <a16:creationId xmlns:a16="http://schemas.microsoft.com/office/drawing/2014/main" id="{8A9FE56B-585D-453F-8C79-32043C49D8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2730500"/>
          <a:ext cx="18367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865" imgH="291973" progId="Equation.DSMT4">
                  <p:embed/>
                </p:oleObj>
              </mc:Choice>
              <mc:Fallback>
                <p:oleObj name="Equation" r:id="rId15" imgW="1002865" imgH="291973" progId="Equation.DSMT4">
                  <p:embed/>
                  <p:pic>
                    <p:nvPicPr>
                      <p:cNvPr id="59" name="Object 12">
                        <a:extLst>
                          <a:ext uri="{FF2B5EF4-FFF2-40B4-BE49-F238E27FC236}">
                            <a16:creationId xmlns:a16="http://schemas.microsoft.com/office/drawing/2014/main" id="{8A9FE56B-585D-453F-8C79-32043C49D8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730500"/>
                        <a:ext cx="1836738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3">
            <a:extLst>
              <a:ext uri="{FF2B5EF4-FFF2-40B4-BE49-F238E27FC236}">
                <a16:creationId xmlns:a16="http://schemas.microsoft.com/office/drawing/2014/main" id="{CA7D77F0-0153-449D-9D5D-82544667DB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6326" y="3278188"/>
          <a:ext cx="1858963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6000" imgH="241300" progId="Equation.DSMT4">
                  <p:embed/>
                </p:oleObj>
              </mc:Choice>
              <mc:Fallback>
                <p:oleObj name="Equation" r:id="rId17" imgW="1016000" imgH="241300" progId="Equation.DSMT4">
                  <p:embed/>
                  <p:pic>
                    <p:nvPicPr>
                      <p:cNvPr id="60" name="Object 13">
                        <a:extLst>
                          <a:ext uri="{FF2B5EF4-FFF2-40B4-BE49-F238E27FC236}">
                            <a16:creationId xmlns:a16="http://schemas.microsoft.com/office/drawing/2014/main" id="{CA7D77F0-0153-449D-9D5D-82544667DB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6" y="3278188"/>
                        <a:ext cx="1858963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4">
            <a:extLst>
              <a:ext uri="{FF2B5EF4-FFF2-40B4-BE49-F238E27FC236}">
                <a16:creationId xmlns:a16="http://schemas.microsoft.com/office/drawing/2014/main" id="{44451F30-B972-482A-BD7B-E93926DDA7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4863" y="3875089"/>
          <a:ext cx="21145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55700" imgH="254000" progId="Equation.DSMT4">
                  <p:embed/>
                </p:oleObj>
              </mc:Choice>
              <mc:Fallback>
                <p:oleObj name="Equation" r:id="rId19" imgW="1155700" imgH="254000" progId="Equation.DSMT4">
                  <p:embed/>
                  <p:pic>
                    <p:nvPicPr>
                      <p:cNvPr id="61" name="Object 14">
                        <a:extLst>
                          <a:ext uri="{FF2B5EF4-FFF2-40B4-BE49-F238E27FC236}">
                            <a16:creationId xmlns:a16="http://schemas.microsoft.com/office/drawing/2014/main" id="{44451F30-B972-482A-BD7B-E93926DDA7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3875089"/>
                        <a:ext cx="21145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24D3C00-71C6-4F90-B025-806EAB5D6095}"/>
              </a:ext>
            </a:extLst>
          </p:cNvPr>
          <p:cNvCxnSpPr/>
          <p:nvPr/>
        </p:nvCxnSpPr>
        <p:spPr>
          <a:xfrm rot="5400000">
            <a:off x="3508376" y="4583114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BA89BEE-B99E-4C88-B73F-96F50C47E541}"/>
              </a:ext>
            </a:extLst>
          </p:cNvPr>
          <p:cNvCxnSpPr/>
          <p:nvPr/>
        </p:nvCxnSpPr>
        <p:spPr>
          <a:xfrm rot="5400000">
            <a:off x="4324351" y="457358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Object 15">
            <a:extLst>
              <a:ext uri="{FF2B5EF4-FFF2-40B4-BE49-F238E27FC236}">
                <a16:creationId xmlns:a16="http://schemas.microsoft.com/office/drawing/2014/main" id="{776F8517-7B56-4B03-A031-2953973C30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7863" y="4957764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69696" imgH="177723" progId="Equation.DSMT4">
                  <p:embed/>
                </p:oleObj>
              </mc:Choice>
              <mc:Fallback>
                <p:oleObj name="Equation" r:id="rId21" imgW="469696" imgH="177723" progId="Equation.DSMT4">
                  <p:embed/>
                  <p:pic>
                    <p:nvPicPr>
                      <p:cNvPr id="64" name="Object 15">
                        <a:extLst>
                          <a:ext uri="{FF2B5EF4-FFF2-40B4-BE49-F238E27FC236}">
                            <a16:creationId xmlns:a16="http://schemas.microsoft.com/office/drawing/2014/main" id="{776F8517-7B56-4B03-A031-2953973C30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957764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6">
            <a:extLst>
              <a:ext uri="{FF2B5EF4-FFF2-40B4-BE49-F238E27FC236}">
                <a16:creationId xmlns:a16="http://schemas.microsoft.com/office/drawing/2014/main" id="{1647597D-F2E7-49C9-89F7-81D92FE039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9589" y="4957764"/>
          <a:ext cx="649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138" imgH="177569" progId="Equation.DSMT4">
                  <p:embed/>
                </p:oleObj>
              </mc:Choice>
              <mc:Fallback>
                <p:oleObj name="Equation" r:id="rId23" imgW="355138" imgH="177569" progId="Equation.DSMT4">
                  <p:embed/>
                  <p:pic>
                    <p:nvPicPr>
                      <p:cNvPr id="65" name="Object 16">
                        <a:extLst>
                          <a:ext uri="{FF2B5EF4-FFF2-40B4-BE49-F238E27FC236}">
                            <a16:creationId xmlns:a16="http://schemas.microsoft.com/office/drawing/2014/main" id="{1647597D-F2E7-49C9-89F7-81D92FE039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9" y="4957764"/>
                        <a:ext cx="649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Oval 65">
            <a:extLst>
              <a:ext uri="{FF2B5EF4-FFF2-40B4-BE49-F238E27FC236}">
                <a16:creationId xmlns:a16="http://schemas.microsoft.com/office/drawing/2014/main" id="{E2BCD37A-0B2C-4CDC-94E4-CC4F11DA7F85}"/>
              </a:ext>
            </a:extLst>
          </p:cNvPr>
          <p:cNvSpPr/>
          <p:nvPr/>
        </p:nvSpPr>
        <p:spPr>
          <a:xfrm>
            <a:off x="3222625" y="4856164"/>
            <a:ext cx="869950" cy="53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TextBox 38">
            <a:extLst>
              <a:ext uri="{FF2B5EF4-FFF2-40B4-BE49-F238E27FC236}">
                <a16:creationId xmlns:a16="http://schemas.microsoft.com/office/drawing/2014/main" id="{3CB7D05D-7AA6-4C65-8441-DA34157E8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5430839"/>
            <a:ext cx="3671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This root is rejected b/c it is an extraneous root.  You can never “log” a  negative value</a:t>
            </a:r>
          </a:p>
        </p:txBody>
      </p:sp>
      <p:sp>
        <p:nvSpPr>
          <p:cNvPr id="68" name="Freeform 39">
            <a:extLst>
              <a:ext uri="{FF2B5EF4-FFF2-40B4-BE49-F238E27FC236}">
                <a16:creationId xmlns:a16="http://schemas.microsoft.com/office/drawing/2014/main" id="{3B0C4C0E-209E-4C13-B76F-742073880699}"/>
              </a:ext>
            </a:extLst>
          </p:cNvPr>
          <p:cNvSpPr/>
          <p:nvPr/>
        </p:nvSpPr>
        <p:spPr>
          <a:xfrm>
            <a:off x="2036763" y="1420030"/>
            <a:ext cx="1111250" cy="3672670"/>
          </a:xfrm>
          <a:custGeom>
            <a:avLst/>
            <a:gdLst>
              <a:gd name="connsiteX0" fmla="*/ 1037303 w 1037303"/>
              <a:gd name="connsiteY0" fmla="*/ 3097161 h 3097161"/>
              <a:gd name="connsiteX1" fmla="*/ 4916 w 1037303"/>
              <a:gd name="connsiteY1" fmla="*/ 1769806 h 3097161"/>
              <a:gd name="connsiteX2" fmla="*/ 1007806 w 1037303"/>
              <a:gd name="connsiteY2" fmla="*/ 0 h 309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303" h="3097161">
                <a:moveTo>
                  <a:pt x="1037303" y="3097161"/>
                </a:moveTo>
                <a:cubicBezTo>
                  <a:pt x="523567" y="2691580"/>
                  <a:pt x="9832" y="2285999"/>
                  <a:pt x="4916" y="1769806"/>
                </a:cubicBezTo>
                <a:cubicBezTo>
                  <a:pt x="0" y="1253613"/>
                  <a:pt x="503903" y="626806"/>
                  <a:pt x="1007806" y="0"/>
                </a:cubicBezTo>
              </a:path>
            </a:pathLst>
          </a:cu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69" name="Group 45">
            <a:extLst>
              <a:ext uri="{FF2B5EF4-FFF2-40B4-BE49-F238E27FC236}">
                <a16:creationId xmlns:a16="http://schemas.microsoft.com/office/drawing/2014/main" id="{2A64EDD6-33B3-4566-9872-2A35D1E177A2}"/>
              </a:ext>
            </a:extLst>
          </p:cNvPr>
          <p:cNvGrpSpPr>
            <a:grpSpLocks/>
          </p:cNvGrpSpPr>
          <p:nvPr/>
        </p:nvGrpSpPr>
        <p:grpSpPr bwMode="auto">
          <a:xfrm>
            <a:off x="3233738" y="4894264"/>
            <a:ext cx="825500" cy="427037"/>
            <a:chOff x="4660490" y="4291781"/>
            <a:chExt cx="825910" cy="427703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D6A0256-73DC-4125-B281-AF6873015C6B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5EC1F0-622B-452C-AE7F-33C49C416378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11">
            <a:extLst>
              <a:ext uri="{FF2B5EF4-FFF2-40B4-BE49-F238E27FC236}">
                <a16:creationId xmlns:a16="http://schemas.microsoft.com/office/drawing/2014/main" id="{274A5190-8032-4B34-964A-EEB1C5939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5970" y="1696255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  <p:sp>
        <p:nvSpPr>
          <p:cNvPr id="73" name="TextBox 11">
            <a:extLst>
              <a:ext uri="{FF2B5EF4-FFF2-40B4-BE49-F238E27FC236}">
                <a16:creationId xmlns:a16="http://schemas.microsoft.com/office/drawing/2014/main" id="{5A9E1B34-6213-44DB-A4ED-70E20D81F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0735" y="586459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74" name="Object 4">
            <a:extLst>
              <a:ext uri="{FF2B5EF4-FFF2-40B4-BE49-F238E27FC236}">
                <a16:creationId xmlns:a16="http://schemas.microsoft.com/office/drawing/2014/main" id="{8EE46B73-AB7B-4721-91AC-19537305B8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0538" y="969964"/>
          <a:ext cx="288131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640" imgH="177480" progId="Equation.DSMT4">
                  <p:embed/>
                </p:oleObj>
              </mc:Choice>
              <mc:Fallback>
                <p:oleObj name="Equation" r:id="rId25" imgW="1574640" imgH="177480" progId="Equation.DSMT4">
                  <p:embed/>
                  <p:pic>
                    <p:nvPicPr>
                      <p:cNvPr id="74" name="Object 4">
                        <a:extLst>
                          <a:ext uri="{FF2B5EF4-FFF2-40B4-BE49-F238E27FC236}">
                            <a16:creationId xmlns:a16="http://schemas.microsoft.com/office/drawing/2014/main" id="{8EE46B73-AB7B-4721-91AC-19537305B8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969964"/>
                        <a:ext cx="288131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4">
            <a:extLst>
              <a:ext uri="{FF2B5EF4-FFF2-40B4-BE49-F238E27FC236}">
                <a16:creationId xmlns:a16="http://schemas.microsoft.com/office/drawing/2014/main" id="{69496445-1040-4C2D-8134-E312C56FB9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6482" y="1312068"/>
          <a:ext cx="107156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83920" imgH="177480" progId="Equation.DSMT4">
                  <p:embed/>
                </p:oleObj>
              </mc:Choice>
              <mc:Fallback>
                <p:oleObj name="Equation" r:id="rId27" imgW="583920" imgH="177480" progId="Equation.DSMT4">
                  <p:embed/>
                  <p:pic>
                    <p:nvPicPr>
                      <p:cNvPr id="75" name="Object 4">
                        <a:extLst>
                          <a:ext uri="{FF2B5EF4-FFF2-40B4-BE49-F238E27FC236}">
                            <a16:creationId xmlns:a16="http://schemas.microsoft.com/office/drawing/2014/main" id="{69496445-1040-4C2D-8134-E312C56FB9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6482" y="1312068"/>
                        <a:ext cx="107156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">
            <a:extLst>
              <a:ext uri="{FF2B5EF4-FFF2-40B4-BE49-F238E27FC236}">
                <a16:creationId xmlns:a16="http://schemas.microsoft.com/office/drawing/2014/main" id="{00ED13F2-775F-4036-B134-D16F9220A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82038" y="1282700"/>
          <a:ext cx="6969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177480" progId="Equation.DSMT4">
                  <p:embed/>
                </p:oleObj>
              </mc:Choice>
              <mc:Fallback>
                <p:oleObj name="Equation" r:id="rId29" imgW="380880" imgH="177480" progId="Equation.DSMT4">
                  <p:embed/>
                  <p:pic>
                    <p:nvPicPr>
                      <p:cNvPr id="76" name="Object 4">
                        <a:extLst>
                          <a:ext uri="{FF2B5EF4-FFF2-40B4-BE49-F238E27FC236}">
                            <a16:creationId xmlns:a16="http://schemas.microsoft.com/office/drawing/2014/main" id="{00ED13F2-775F-4036-B134-D16F9220A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1282700"/>
                        <a:ext cx="69691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11">
            <a:extLst>
              <a:ext uri="{FF2B5EF4-FFF2-40B4-BE49-F238E27FC236}">
                <a16:creationId xmlns:a16="http://schemas.microsoft.com/office/drawing/2014/main" id="{106E306F-227A-4160-AE3A-598BF7120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944" y="1571626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  <p:graphicFrame>
        <p:nvGraphicFramePr>
          <p:cNvPr id="78" name="Object 3">
            <a:extLst>
              <a:ext uri="{FF2B5EF4-FFF2-40B4-BE49-F238E27FC236}">
                <a16:creationId xmlns:a16="http://schemas.microsoft.com/office/drawing/2014/main" id="{AF787C84-E782-435B-B811-07D97B1BF8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7876" y="2195514"/>
          <a:ext cx="27908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3880" imgH="253800" progId="Equation.DSMT4">
                  <p:embed/>
                </p:oleObj>
              </mc:Choice>
              <mc:Fallback>
                <p:oleObj name="Equation" r:id="rId31" imgW="1523880" imgH="253800" progId="Equation.DSMT4">
                  <p:embed/>
                  <p:pic>
                    <p:nvPicPr>
                      <p:cNvPr id="78" name="Object 3">
                        <a:extLst>
                          <a:ext uri="{FF2B5EF4-FFF2-40B4-BE49-F238E27FC236}">
                            <a16:creationId xmlns:a16="http://schemas.microsoft.com/office/drawing/2014/main" id="{AF787C84-E782-435B-B811-07D97B1BF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6" y="2195514"/>
                        <a:ext cx="279082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4">
            <a:extLst>
              <a:ext uri="{FF2B5EF4-FFF2-40B4-BE49-F238E27FC236}">
                <a16:creationId xmlns:a16="http://schemas.microsoft.com/office/drawing/2014/main" id="{75E8AD3F-0570-485E-9FDC-CE7519E78F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4938" y="2701925"/>
          <a:ext cx="227806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44520" imgH="253800" progId="Equation.DSMT4">
                  <p:embed/>
                </p:oleObj>
              </mc:Choice>
              <mc:Fallback>
                <p:oleObj name="Equation" r:id="rId33" imgW="1244520" imgH="253800" progId="Equation.DSMT4">
                  <p:embed/>
                  <p:pic>
                    <p:nvPicPr>
                      <p:cNvPr id="79" name="Object 4">
                        <a:extLst>
                          <a:ext uri="{FF2B5EF4-FFF2-40B4-BE49-F238E27FC236}">
                            <a16:creationId xmlns:a16="http://schemas.microsoft.com/office/drawing/2014/main" id="{75E8AD3F-0570-485E-9FDC-CE7519E78F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8" y="2701925"/>
                        <a:ext cx="2278062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5">
            <a:extLst>
              <a:ext uri="{FF2B5EF4-FFF2-40B4-BE49-F238E27FC236}">
                <a16:creationId xmlns:a16="http://schemas.microsoft.com/office/drawing/2014/main" id="{B3A7C390-F534-4816-B47B-E132052BE2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57096" y="3201988"/>
          <a:ext cx="24177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20480" imgH="241200" progId="Equation.DSMT4">
                  <p:embed/>
                </p:oleObj>
              </mc:Choice>
              <mc:Fallback>
                <p:oleObj name="Equation" r:id="rId35" imgW="1320480" imgH="241200" progId="Equation.DSMT4">
                  <p:embed/>
                  <p:pic>
                    <p:nvPicPr>
                      <p:cNvPr id="80" name="Object 5">
                        <a:extLst>
                          <a:ext uri="{FF2B5EF4-FFF2-40B4-BE49-F238E27FC236}">
                            <a16:creationId xmlns:a16="http://schemas.microsoft.com/office/drawing/2014/main" id="{B3A7C390-F534-4816-B47B-E132052BE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7096" y="3201988"/>
                        <a:ext cx="24177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">
            <a:extLst>
              <a:ext uri="{FF2B5EF4-FFF2-40B4-BE49-F238E27FC236}">
                <a16:creationId xmlns:a16="http://schemas.microsoft.com/office/drawing/2014/main" id="{4E010239-D66F-4C54-AE7D-518D67DC19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2496" y="4268789"/>
          <a:ext cx="22542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31560" imgH="253800" progId="Equation.DSMT4">
                  <p:embed/>
                </p:oleObj>
              </mc:Choice>
              <mc:Fallback>
                <p:oleObj name="Equation" r:id="rId37" imgW="1231560" imgH="253800" progId="Equation.DSMT4">
                  <p:embed/>
                  <p:pic>
                    <p:nvPicPr>
                      <p:cNvPr id="81" name="Object 6">
                        <a:extLst>
                          <a:ext uri="{FF2B5EF4-FFF2-40B4-BE49-F238E27FC236}">
                            <a16:creationId xmlns:a16="http://schemas.microsoft.com/office/drawing/2014/main" id="{4E010239-D66F-4C54-AE7D-518D67DC19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496" y="4268789"/>
                        <a:ext cx="22542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F652417-EA4F-43F5-AC77-2E0C44CD6EA7}"/>
              </a:ext>
            </a:extLst>
          </p:cNvPr>
          <p:cNvCxnSpPr>
            <a:cxnSpLocks/>
          </p:cNvCxnSpPr>
          <p:nvPr/>
        </p:nvCxnSpPr>
        <p:spPr>
          <a:xfrm flipH="1">
            <a:off x="8131176" y="4628934"/>
            <a:ext cx="500207" cy="681254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52D7819-72CE-4392-9576-9AF763A3A6EF}"/>
              </a:ext>
            </a:extLst>
          </p:cNvPr>
          <p:cNvCxnSpPr>
            <a:cxnSpLocks/>
          </p:cNvCxnSpPr>
          <p:nvPr/>
        </p:nvCxnSpPr>
        <p:spPr>
          <a:xfrm flipH="1">
            <a:off x="9094789" y="4597005"/>
            <a:ext cx="492556" cy="703659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Object 7">
            <a:extLst>
              <a:ext uri="{FF2B5EF4-FFF2-40B4-BE49-F238E27FC236}">
                <a16:creationId xmlns:a16="http://schemas.microsoft.com/office/drawing/2014/main" id="{77DA6842-1455-4D23-BBAF-5149812B58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9514" y="5395914"/>
          <a:ext cx="903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95000" imgH="177480" progId="Equation.DSMT4">
                  <p:embed/>
                </p:oleObj>
              </mc:Choice>
              <mc:Fallback>
                <p:oleObj name="Equation" r:id="rId39" imgW="495000" imgH="177480" progId="Equation.DSMT4">
                  <p:embed/>
                  <p:pic>
                    <p:nvPicPr>
                      <p:cNvPr id="84" name="Object 7">
                        <a:extLst>
                          <a:ext uri="{FF2B5EF4-FFF2-40B4-BE49-F238E27FC236}">
                            <a16:creationId xmlns:a16="http://schemas.microsoft.com/office/drawing/2014/main" id="{77DA6842-1455-4D23-BBAF-5149812B58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9514" y="5395914"/>
                        <a:ext cx="903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">
            <a:extLst>
              <a:ext uri="{FF2B5EF4-FFF2-40B4-BE49-F238E27FC236}">
                <a16:creationId xmlns:a16="http://schemas.microsoft.com/office/drawing/2014/main" id="{E704C9E8-2510-4D4A-B2E9-3FE0913B3A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88400" y="5395914"/>
          <a:ext cx="6731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8280" imgH="177480" progId="Equation.DSMT4">
                  <p:embed/>
                </p:oleObj>
              </mc:Choice>
              <mc:Fallback>
                <p:oleObj name="Equation" r:id="rId41" imgW="368280" imgH="177480" progId="Equation.DSMT4">
                  <p:embed/>
                  <p:pic>
                    <p:nvPicPr>
                      <p:cNvPr id="85" name="Object 8">
                        <a:extLst>
                          <a:ext uri="{FF2B5EF4-FFF2-40B4-BE49-F238E27FC236}">
                            <a16:creationId xmlns:a16="http://schemas.microsoft.com/office/drawing/2014/main" id="{E704C9E8-2510-4D4A-B2E9-3FE0913B3A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400" y="5395914"/>
                        <a:ext cx="6731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9">
            <a:extLst>
              <a:ext uri="{FF2B5EF4-FFF2-40B4-BE49-F238E27FC236}">
                <a16:creationId xmlns:a16="http://schemas.microsoft.com/office/drawing/2014/main" id="{4F545927-6EB5-4837-81FA-B3C5EC1459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96514" y="3708401"/>
          <a:ext cx="19986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91880" imgH="241200" progId="Equation.DSMT4">
                  <p:embed/>
                </p:oleObj>
              </mc:Choice>
              <mc:Fallback>
                <p:oleObj name="Equation" r:id="rId43" imgW="1091880" imgH="241200" progId="Equation.DSMT4">
                  <p:embed/>
                  <p:pic>
                    <p:nvPicPr>
                      <p:cNvPr id="86" name="Object 9">
                        <a:extLst>
                          <a:ext uri="{FF2B5EF4-FFF2-40B4-BE49-F238E27FC236}">
                            <a16:creationId xmlns:a16="http://schemas.microsoft.com/office/drawing/2014/main" id="{4F545927-6EB5-4837-81FA-B3C5EC1459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514" y="3708401"/>
                        <a:ext cx="19986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66" grpId="0" animBg="1"/>
      <p:bldP spid="67" grpId="0"/>
      <p:bldP spid="72" grpId="0"/>
      <p:bldP spid="73" grpId="0"/>
      <p:bldP spid="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BA63D-A01B-4F6C-BD02-BE08E420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760" y="87351"/>
            <a:ext cx="9116696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Extension…..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E921-8106-488F-A6B0-581EA8043A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136" y="605738"/>
            <a:ext cx="11196320" cy="108426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When both sides of an equation have the same Log with the same “base”, then the values being “</a:t>
            </a:r>
            <a:r>
              <a:rPr lang="en-CA" sz="2200" i="1" dirty="0"/>
              <a:t>logged</a:t>
            </a:r>
            <a:r>
              <a:rPr lang="en-CA" sz="2200" dirty="0"/>
              <a:t>” must be equal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You can cancel out the logarithms if you have one log on each side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CA" sz="2200" dirty="0"/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A72EE905-CB98-419A-A527-02E1BE4199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611" y="2097758"/>
          <a:ext cx="4810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700" imgH="254000" progId="Equation.DSMT4">
                  <p:embed/>
                </p:oleObj>
              </mc:Choice>
              <mc:Fallback>
                <p:oleObj name="Equation" r:id="rId4" imgW="2806700" imgH="254000" progId="Equation.DSMT4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A72EE905-CB98-419A-A527-02E1BE4199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11" y="2097758"/>
                        <a:ext cx="48101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32B3F7AE-7ABF-49F0-AEA0-4A4C66B0CC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761" y="2758158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362" imgH="228501" progId="Equation.DSMT4">
                  <p:embed/>
                </p:oleObj>
              </mc:Choice>
              <mc:Fallback>
                <p:oleObj name="Equation" r:id="rId6" imgW="317362" imgH="228501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32B3F7AE-7ABF-49F0-AEA0-4A4C66B0CC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761" y="2758158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FDAEB760-5D8A-472E-A9C1-84C4A4D3E4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0583" y="3792385"/>
          <a:ext cx="27733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9100" imgH="469900" progId="Equation.DSMT4">
                  <p:embed/>
                </p:oleObj>
              </mc:Choice>
              <mc:Fallback>
                <p:oleObj name="Equation" r:id="rId8" imgW="1689100" imgH="469900" progId="Equation.DSMT4">
                  <p:embed/>
                  <p:pic>
                    <p:nvPicPr>
                      <p:cNvPr id="6146" name="Object 4">
                        <a:extLst>
                          <a:ext uri="{FF2B5EF4-FFF2-40B4-BE49-F238E27FC236}">
                            <a16:creationId xmlns:a16="http://schemas.microsoft.com/office/drawing/2014/main" id="{FDAEB760-5D8A-472E-A9C1-84C4A4D3E4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583" y="3792385"/>
                        <a:ext cx="2773363" cy="771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Box 7">
            <a:extLst>
              <a:ext uri="{FF2B5EF4-FFF2-40B4-BE49-F238E27FC236}">
                <a16:creationId xmlns:a16="http://schemas.microsoft.com/office/drawing/2014/main" id="{D7D5E97A-94F9-4F40-A67A-F8208D49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270" y="4771872"/>
            <a:ext cx="3200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Both sides have the same Logs.  Cancel them out!</a:t>
            </a: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709AD318-700A-445D-9405-AEF5CEE329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4324" y="2583533"/>
          <a:ext cx="13493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400" imgH="457200" progId="Equation.DSMT4">
                  <p:embed/>
                </p:oleObj>
              </mc:Choice>
              <mc:Fallback>
                <p:oleObj name="Equation" r:id="rId10" imgW="787400" imgH="457200" progId="Equation.DSMT4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709AD318-700A-445D-9405-AEF5CEE32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324" y="2583533"/>
                        <a:ext cx="13493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3ADB2604-CF2A-43CC-AEC6-D2C914F7BA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54649" y="2821658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228501" progId="Equation.DSMT4">
                  <p:embed/>
                </p:oleObj>
              </mc:Choice>
              <mc:Fallback>
                <p:oleObj name="Equation" r:id="rId12" imgW="317362" imgH="228501" progId="Equation.DSMT4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3ADB2604-CF2A-43CC-AEC6-D2C914F7B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649" y="2821658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093ED47C-36E9-4ED9-886A-78A533E64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1060" y="2783558"/>
          <a:ext cx="3238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835" imgH="139518" progId="Equation.DSMT4">
                  <p:embed/>
                </p:oleObj>
              </mc:Choice>
              <mc:Fallback>
                <p:oleObj name="Equation" r:id="rId14" imgW="126835" imgH="139518" progId="Equation.DSMT4">
                  <p:embed/>
                  <p:pic>
                    <p:nvPicPr>
                      <p:cNvPr id="4103" name="Object 7">
                        <a:extLst>
                          <a:ext uri="{FF2B5EF4-FFF2-40B4-BE49-F238E27FC236}">
                            <a16:creationId xmlns:a16="http://schemas.microsoft.com/office/drawing/2014/main" id="{093ED47C-36E9-4ED9-886A-78A533E64A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060" y="2783558"/>
                        <a:ext cx="3238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>
            <a:extLst>
              <a:ext uri="{FF2B5EF4-FFF2-40B4-BE49-F238E27FC236}">
                <a16:creationId xmlns:a16="http://schemas.microsoft.com/office/drawing/2014/main" id="{BEC57703-B25C-40BB-8A57-71DFDB878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4149" y="3521746"/>
          <a:ext cx="23129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05977" imgH="253890" progId="Equation.DSMT4">
                  <p:embed/>
                </p:oleObj>
              </mc:Choice>
              <mc:Fallback>
                <p:oleObj name="Equation" r:id="rId16" imgW="1205977" imgH="253890" progId="Equation.DSMT4">
                  <p:embed/>
                  <p:pic>
                    <p:nvPicPr>
                      <p:cNvPr id="4104" name="Object 8">
                        <a:extLst>
                          <a:ext uri="{FF2B5EF4-FFF2-40B4-BE49-F238E27FC236}">
                            <a16:creationId xmlns:a16="http://schemas.microsoft.com/office/drawing/2014/main" id="{BEC57703-B25C-40BB-8A57-71DFDB8784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149" y="3521746"/>
                        <a:ext cx="23129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A6769807-DA6C-4C73-BBBF-4C1EF17B34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3349" y="3964658"/>
          <a:ext cx="23637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700" imgH="241300" progId="Equation.DSMT4">
                  <p:embed/>
                </p:oleObj>
              </mc:Choice>
              <mc:Fallback>
                <p:oleObj name="Equation" r:id="rId18" imgW="1155700" imgH="241300" progId="Equation.DSMT4">
                  <p:embed/>
                  <p:pic>
                    <p:nvPicPr>
                      <p:cNvPr id="4105" name="Object 9">
                        <a:extLst>
                          <a:ext uri="{FF2B5EF4-FFF2-40B4-BE49-F238E27FC236}">
                            <a16:creationId xmlns:a16="http://schemas.microsoft.com/office/drawing/2014/main" id="{A6769807-DA6C-4C73-BBBF-4C1EF17B34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349" y="3964658"/>
                        <a:ext cx="23637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BBDD8651-A717-4DCE-9850-DA230C547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9798" y="4507583"/>
          <a:ext cx="22098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032" imgH="241195" progId="Equation.DSMT4">
                  <p:embed/>
                </p:oleObj>
              </mc:Choice>
              <mc:Fallback>
                <p:oleObj name="Equation" r:id="rId20" imgW="1079032" imgH="241195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BBDD8651-A717-4DCE-9850-DA230C547B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798" y="4507583"/>
                        <a:ext cx="22098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3C226121-4F40-4428-AF13-82B4074418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8686" y="5067971"/>
          <a:ext cx="24415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800" imgH="254000" progId="Equation.DSMT4">
                  <p:embed/>
                </p:oleObj>
              </mc:Choice>
              <mc:Fallback>
                <p:oleObj name="Equation" r:id="rId22" imgW="1193800" imgH="254000" progId="Equation.DSMT4">
                  <p:embed/>
                  <p:pic>
                    <p:nvPicPr>
                      <p:cNvPr id="4107" name="Object 11">
                        <a:extLst>
                          <a:ext uri="{FF2B5EF4-FFF2-40B4-BE49-F238E27FC236}">
                            <a16:creationId xmlns:a16="http://schemas.microsoft.com/office/drawing/2014/main" id="{3C226121-4F40-4428-AF13-82B407441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686" y="5067971"/>
                        <a:ext cx="24415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5">
            <a:extLst>
              <a:ext uri="{FF2B5EF4-FFF2-40B4-BE49-F238E27FC236}">
                <a16:creationId xmlns:a16="http://schemas.microsoft.com/office/drawing/2014/main" id="{18AF581E-60FB-4C62-BA9B-50D9AB2C5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320" y="5705323"/>
            <a:ext cx="3200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Solve for “</a:t>
            </a:r>
            <a:r>
              <a:rPr lang="en-CA" altLang="en-US" sz="1800" i="1" dirty="0">
                <a:solidFill>
                  <a:srgbClr val="FF0000"/>
                </a:solidFill>
              </a:rPr>
              <a:t>x</a:t>
            </a:r>
            <a:r>
              <a:rPr lang="en-CA" altLang="en-US" sz="1800" dirty="0">
                <a:solidFill>
                  <a:srgbClr val="FF0000"/>
                </a:solidFill>
              </a:rPr>
              <a:t>”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38D830B-691B-4A51-98EC-74397ADFA35D}"/>
              </a:ext>
            </a:extLst>
          </p:cNvPr>
          <p:cNvCxnSpPr/>
          <p:nvPr/>
        </p:nvCxnSpPr>
        <p:spPr>
          <a:xfrm rot="5400000">
            <a:off x="4036392" y="5814889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2524362-492E-49BE-B314-915C63B02B69}"/>
              </a:ext>
            </a:extLst>
          </p:cNvPr>
          <p:cNvCxnSpPr/>
          <p:nvPr/>
        </p:nvCxnSpPr>
        <p:spPr>
          <a:xfrm rot="5400000">
            <a:off x="5000005" y="5805365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8" name="Object 12">
            <a:extLst>
              <a:ext uri="{FF2B5EF4-FFF2-40B4-BE49-F238E27FC236}">
                <a16:creationId xmlns:a16="http://schemas.microsoft.com/office/drawing/2014/main" id="{625F243D-4EC5-4C62-ACF1-EA34983CCB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6061" y="6188746"/>
          <a:ext cx="6715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140" imgH="177723" progId="Equation.DSMT4">
                  <p:embed/>
                </p:oleObj>
              </mc:Choice>
              <mc:Fallback>
                <p:oleObj name="Equation" r:id="rId24" imgW="368140" imgH="177723" progId="Equation.DSMT4">
                  <p:embed/>
                  <p:pic>
                    <p:nvPicPr>
                      <p:cNvPr id="4108" name="Object 12">
                        <a:extLst>
                          <a:ext uri="{FF2B5EF4-FFF2-40B4-BE49-F238E27FC236}">
                            <a16:creationId xmlns:a16="http://schemas.microsoft.com/office/drawing/2014/main" id="{625F243D-4EC5-4C62-ACF1-EA34983CCB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061" y="6188746"/>
                        <a:ext cx="6715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>
            <a:extLst>
              <a:ext uri="{FF2B5EF4-FFF2-40B4-BE49-F238E27FC236}">
                <a16:creationId xmlns:a16="http://schemas.microsoft.com/office/drawing/2014/main" id="{28117A2A-FD7F-489D-B936-BE694E4640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4124" y="6188746"/>
          <a:ext cx="8588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69696" imgH="177723" progId="Equation.DSMT4">
                  <p:embed/>
                </p:oleObj>
              </mc:Choice>
              <mc:Fallback>
                <p:oleObj name="Equation" r:id="rId26" imgW="469696" imgH="177723" progId="Equation.DSMT4">
                  <p:embed/>
                  <p:pic>
                    <p:nvPicPr>
                      <p:cNvPr id="4109" name="Object 13">
                        <a:extLst>
                          <a:ext uri="{FF2B5EF4-FFF2-40B4-BE49-F238E27FC236}">
                            <a16:creationId xmlns:a16="http://schemas.microsoft.com/office/drawing/2014/main" id="{28117A2A-FD7F-489D-B936-BE694E4640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124" y="6188746"/>
                        <a:ext cx="85883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1">
            <a:extLst>
              <a:ext uri="{FF2B5EF4-FFF2-40B4-BE49-F238E27FC236}">
                <a16:creationId xmlns:a16="http://schemas.microsoft.com/office/drawing/2014/main" id="{01EE0D07-B887-4077-9FF4-B136A14FBC18}"/>
              </a:ext>
            </a:extLst>
          </p:cNvPr>
          <p:cNvGrpSpPr>
            <a:grpSpLocks/>
          </p:cNvGrpSpPr>
          <p:nvPr/>
        </p:nvGrpSpPr>
        <p:grpSpPr bwMode="auto">
          <a:xfrm>
            <a:off x="4992860" y="6122071"/>
            <a:ext cx="825500" cy="427037"/>
            <a:chOff x="4660490" y="4291781"/>
            <a:chExt cx="825910" cy="42770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22C2B4C-99DF-4522-ADBF-99C47C3FE0A7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686D298-F328-438A-867A-990A42BD1A7C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77" name="Text Box 5">
            <a:extLst>
              <a:ext uri="{FF2B5EF4-FFF2-40B4-BE49-F238E27FC236}">
                <a16:creationId xmlns:a16="http://schemas.microsoft.com/office/drawing/2014/main" id="{73E18807-4262-4D46-9D5A-CECA922E2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93EE7D02-02D1-48A6-BDB5-A57E626D5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923" y="1945928"/>
            <a:ext cx="5246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Check for Restrictions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1E365F53-764A-448C-A7E4-77FD5198E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977" y="2450699"/>
          <a:ext cx="35782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955520" imgH="177480" progId="Equation.DSMT4">
                  <p:embed/>
                </p:oleObj>
              </mc:Choice>
              <mc:Fallback>
                <p:oleObj name="Equation" r:id="rId29" imgW="195552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1E365F53-764A-448C-A7E4-77FD5198E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977" y="2450699"/>
                        <a:ext cx="357822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5D1F7171-8678-4974-8332-F0ACBFC93E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53175" y="2742454"/>
          <a:ext cx="10017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760" imgH="304560" progId="Equation.DSMT4">
                  <p:embed/>
                </p:oleObj>
              </mc:Choice>
              <mc:Fallback>
                <p:oleObj name="Equation" r:id="rId31" imgW="545760" imgH="30456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5D1F7171-8678-4974-8332-F0ACBFC93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175" y="2742454"/>
                        <a:ext cx="1001713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BF4BD741-78A1-4B40-9981-8597BE89DC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10476" y="2849641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68280" imgH="177480" progId="Equation.DSMT4">
                  <p:embed/>
                </p:oleObj>
              </mc:Choice>
              <mc:Fallback>
                <p:oleObj name="Equation" r:id="rId33" imgW="368280" imgH="17748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BF4BD741-78A1-4B40-9981-8597BE89DC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0476" y="2849641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11">
            <a:extLst>
              <a:ext uri="{FF2B5EF4-FFF2-40B4-BE49-F238E27FC236}">
                <a16:creationId xmlns:a16="http://schemas.microsoft.com/office/drawing/2014/main" id="{3187D773-B8FD-478A-8E3F-EBF74A5AA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1053" y="3332217"/>
            <a:ext cx="5246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Combine Logs using equations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FDB23BD7-6EB5-408C-890B-6E35AD25D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71" y="4491632"/>
            <a:ext cx="25152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Keep in Mind: </a:t>
            </a:r>
            <a:br>
              <a:rPr lang="en-CA" altLang="en-US" sz="1800" dirty="0">
                <a:solidFill>
                  <a:srgbClr val="FF0000"/>
                </a:solidFill>
              </a:rPr>
            </a:br>
            <a:r>
              <a:rPr lang="en-CA" altLang="en-US" sz="1800" dirty="0">
                <a:solidFill>
                  <a:srgbClr val="FF0000"/>
                </a:solidFill>
              </a:rPr>
              <a:t>Don’t just assume that the negative answer is extraneous root.  Always check it with the restrictions!!!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25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3D0C-2387-40F0-84F7-A6E7D864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74638"/>
            <a:ext cx="9469438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Solve each of the following: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92DAD5EC-194C-436D-8A12-5BCFEA3419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870" y="1009651"/>
          <a:ext cx="4503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5300" imgH="254000" progId="Equation.DSMT4">
                  <p:embed/>
                </p:oleObj>
              </mc:Choice>
              <mc:Fallback>
                <p:oleObj name="Equation" r:id="rId4" imgW="3035300" imgH="254000" progId="Equation.DSMT4">
                  <p:embed/>
                  <p:pic>
                    <p:nvPicPr>
                      <p:cNvPr id="21507" name="Object 2">
                        <a:extLst>
                          <a:ext uri="{FF2B5EF4-FFF2-40B4-BE49-F238E27FC236}">
                            <a16:creationId xmlns:a16="http://schemas.microsoft.com/office/drawing/2014/main" id="{92DAD5EC-194C-436D-8A12-5BCFEA341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" y="1009651"/>
                        <a:ext cx="45037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C2D26132-9120-41F1-8E38-961D27A46B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5138" y="1028701"/>
          <a:ext cx="39195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254000" progId="Equation.DSMT4">
                  <p:embed/>
                </p:oleObj>
              </mc:Choice>
              <mc:Fallback>
                <p:oleObj name="Equation" r:id="rId6" imgW="2565400" imgH="254000" progId="Equation.DSMT4">
                  <p:embed/>
                  <p:pic>
                    <p:nvPicPr>
                      <p:cNvPr id="21508" name="Object 3">
                        <a:extLst>
                          <a:ext uri="{FF2B5EF4-FFF2-40B4-BE49-F238E27FC236}">
                            <a16:creationId xmlns:a16="http://schemas.microsoft.com/office/drawing/2014/main" id="{C2D26132-9120-41F1-8E38-961D27A46B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138" y="1028701"/>
                        <a:ext cx="39195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7AD4A23D-060A-4CD7-B42A-2CAAB95BF6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6669" y="2491225"/>
          <a:ext cx="3562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300" imgH="254000" progId="Equation.DSMT4">
                  <p:embed/>
                </p:oleObj>
              </mc:Choice>
              <mc:Fallback>
                <p:oleObj name="Equation" r:id="rId8" imgW="2400300" imgH="254000" progId="Equation.DSMT4">
                  <p:embed/>
                  <p:pic>
                    <p:nvPicPr>
                      <p:cNvPr id="5124" name="Object 4">
                        <a:extLst>
                          <a:ext uri="{FF2B5EF4-FFF2-40B4-BE49-F238E27FC236}">
                            <a16:creationId xmlns:a16="http://schemas.microsoft.com/office/drawing/2014/main" id="{7AD4A23D-060A-4CD7-B42A-2CAAB95BF6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669" y="2491225"/>
                        <a:ext cx="35623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5D64E479-19FE-473F-A135-374779E3FA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5457" y="3040500"/>
          <a:ext cx="26384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229" imgH="253890" progId="Equation.DSMT4">
                  <p:embed/>
                </p:oleObj>
              </mc:Choice>
              <mc:Fallback>
                <p:oleObj name="Equation" r:id="rId10" imgW="1777229" imgH="253890" progId="Equation.DSMT4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5D64E479-19FE-473F-A135-374779E3F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457" y="3040500"/>
                        <a:ext cx="26384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21C4DE8E-84C3-4073-84CD-6A81EC9274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0570" y="3542150"/>
          <a:ext cx="22050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900" imgH="241300" progId="Equation.DSMT4">
                  <p:embed/>
                </p:oleObj>
              </mc:Choice>
              <mc:Fallback>
                <p:oleObj name="Equation" r:id="rId12" imgW="1485900" imgH="241300" progId="Equation.DSMT4">
                  <p:embed/>
                  <p:pic>
                    <p:nvPicPr>
                      <p:cNvPr id="5126" name="Object 6">
                        <a:extLst>
                          <a:ext uri="{FF2B5EF4-FFF2-40B4-BE49-F238E27FC236}">
                            <a16:creationId xmlns:a16="http://schemas.microsoft.com/office/drawing/2014/main" id="{21C4DE8E-84C3-4073-84CD-6A81EC9274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570" y="3542150"/>
                        <a:ext cx="22050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0AAF1AEA-03C9-435B-8692-B5C1A63DAA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4981" y="3997761"/>
          <a:ext cx="1893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41300" progId="Equation.DSMT4">
                  <p:embed/>
                </p:oleObj>
              </mc:Choice>
              <mc:Fallback>
                <p:oleObj name="Equation" r:id="rId14" imgW="1143000" imgH="241300" progId="Equation.DSMT4">
                  <p:embed/>
                  <p:pic>
                    <p:nvPicPr>
                      <p:cNvPr id="5127" name="Object 7">
                        <a:extLst>
                          <a:ext uri="{FF2B5EF4-FFF2-40B4-BE49-F238E27FC236}">
                            <a16:creationId xmlns:a16="http://schemas.microsoft.com/office/drawing/2014/main" id="{0AAF1AEA-03C9-435B-8692-B5C1A63DA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981" y="3997761"/>
                        <a:ext cx="1893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>
            <a:extLst>
              <a:ext uri="{FF2B5EF4-FFF2-40B4-BE49-F238E27FC236}">
                <a16:creationId xmlns:a16="http://schemas.microsoft.com/office/drawing/2014/main" id="{030F2057-2F8D-4E75-A026-C817455923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0220" y="4499412"/>
          <a:ext cx="189388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355600" progId="Equation.DSMT4">
                  <p:embed/>
                </p:oleObj>
              </mc:Choice>
              <mc:Fallback>
                <p:oleObj name="Equation" r:id="rId16" imgW="1143000" imgH="355600" progId="Equation.DSMT4">
                  <p:embed/>
                  <p:pic>
                    <p:nvPicPr>
                      <p:cNvPr id="5128" name="Object 8">
                        <a:extLst>
                          <a:ext uri="{FF2B5EF4-FFF2-40B4-BE49-F238E27FC236}">
                            <a16:creationId xmlns:a16="http://schemas.microsoft.com/office/drawing/2014/main" id="{030F2057-2F8D-4E75-A026-C817455923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220" y="4499412"/>
                        <a:ext cx="189388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>
            <a:extLst>
              <a:ext uri="{FF2B5EF4-FFF2-40B4-BE49-F238E27FC236}">
                <a16:creationId xmlns:a16="http://schemas.microsoft.com/office/drawing/2014/main" id="{BF1989FA-7369-4BAA-8FE4-D50FBD244A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2257" y="5161400"/>
          <a:ext cx="2125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82700" imgH="254000" progId="Equation.DSMT4">
                  <p:embed/>
                </p:oleObj>
              </mc:Choice>
              <mc:Fallback>
                <p:oleObj name="Equation" r:id="rId18" imgW="1282700" imgH="254000" progId="Equation.DSMT4">
                  <p:embed/>
                  <p:pic>
                    <p:nvPicPr>
                      <p:cNvPr id="5129" name="Object 9">
                        <a:extLst>
                          <a:ext uri="{FF2B5EF4-FFF2-40B4-BE49-F238E27FC236}">
                            <a16:creationId xmlns:a16="http://schemas.microsoft.com/office/drawing/2014/main" id="{BF1989FA-7369-4BAA-8FE4-D50FBD244A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257" y="5161400"/>
                        <a:ext cx="2125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72FEAD-DF20-4571-B629-B96C82D4DCBB}"/>
              </a:ext>
            </a:extLst>
          </p:cNvPr>
          <p:cNvCxnSpPr/>
          <p:nvPr/>
        </p:nvCxnSpPr>
        <p:spPr>
          <a:xfrm rot="5400000">
            <a:off x="1735613" y="5847993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042CB50-DCF0-4221-85AC-6FBF8B725BE5}"/>
              </a:ext>
            </a:extLst>
          </p:cNvPr>
          <p:cNvCxnSpPr/>
          <p:nvPr/>
        </p:nvCxnSpPr>
        <p:spPr>
          <a:xfrm rot="5400000">
            <a:off x="2596038" y="5838468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30" name="Object 10">
            <a:extLst>
              <a:ext uri="{FF2B5EF4-FFF2-40B4-BE49-F238E27FC236}">
                <a16:creationId xmlns:a16="http://schemas.microsoft.com/office/drawing/2014/main" id="{215C22EE-37CE-4499-9104-386E57287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1619" y="6221850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696" imgH="177723" progId="Equation.DSMT4">
                  <p:embed/>
                </p:oleObj>
              </mc:Choice>
              <mc:Fallback>
                <p:oleObj name="Equation" r:id="rId20" imgW="469696" imgH="177723" progId="Equation.DSMT4">
                  <p:embed/>
                  <p:pic>
                    <p:nvPicPr>
                      <p:cNvPr id="5130" name="Object 10">
                        <a:extLst>
                          <a:ext uri="{FF2B5EF4-FFF2-40B4-BE49-F238E27FC236}">
                            <a16:creationId xmlns:a16="http://schemas.microsoft.com/office/drawing/2014/main" id="{215C22EE-37CE-4499-9104-386E57287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619" y="6221850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>
            <a:extLst>
              <a:ext uri="{FF2B5EF4-FFF2-40B4-BE49-F238E27FC236}">
                <a16:creationId xmlns:a16="http://schemas.microsoft.com/office/drawing/2014/main" id="{94B0DF45-C028-4A39-8F47-7C5FA5EF0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670" y="6221850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5131" name="Object 11">
                        <a:extLst>
                          <a:ext uri="{FF2B5EF4-FFF2-40B4-BE49-F238E27FC236}">
                            <a16:creationId xmlns:a16="http://schemas.microsoft.com/office/drawing/2014/main" id="{94B0DF45-C028-4A39-8F47-7C5FA5EF0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670" y="6221850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">
            <a:extLst>
              <a:ext uri="{FF2B5EF4-FFF2-40B4-BE49-F238E27FC236}">
                <a16:creationId xmlns:a16="http://schemas.microsoft.com/office/drawing/2014/main" id="{AF90A0C0-4661-410B-92C5-35069A3F5B90}"/>
              </a:ext>
            </a:extLst>
          </p:cNvPr>
          <p:cNvGrpSpPr>
            <a:grpSpLocks/>
          </p:cNvGrpSpPr>
          <p:nvPr/>
        </p:nvGrpSpPr>
        <p:grpSpPr bwMode="auto">
          <a:xfrm>
            <a:off x="1525270" y="6199625"/>
            <a:ext cx="827087" cy="427037"/>
            <a:chOff x="4660490" y="4291781"/>
            <a:chExt cx="825910" cy="42770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400D100-DCC1-429E-80F8-E8674CD82293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08493DA-C1B6-4636-A5C8-29D8CD5D96D3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32" name="Object 12">
            <a:extLst>
              <a:ext uri="{FF2B5EF4-FFF2-40B4-BE49-F238E27FC236}">
                <a16:creationId xmlns:a16="http://schemas.microsoft.com/office/drawing/2014/main" id="{81CF820E-8F16-4147-9AEE-311086032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9005" y="2129418"/>
          <a:ext cx="35512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324100" imgH="304800" progId="Equation.DSMT4">
                  <p:embed/>
                </p:oleObj>
              </mc:Choice>
              <mc:Fallback>
                <p:oleObj name="Equation" r:id="rId24" imgW="2324100" imgH="304800" progId="Equation.DSMT4">
                  <p:embed/>
                  <p:pic>
                    <p:nvPicPr>
                      <p:cNvPr id="5132" name="Object 12">
                        <a:extLst>
                          <a:ext uri="{FF2B5EF4-FFF2-40B4-BE49-F238E27FC236}">
                            <a16:creationId xmlns:a16="http://schemas.microsoft.com/office/drawing/2014/main" id="{81CF820E-8F16-4147-9AEE-311086032B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005" y="2129418"/>
                        <a:ext cx="35512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>
            <a:extLst>
              <a:ext uri="{FF2B5EF4-FFF2-40B4-BE49-F238E27FC236}">
                <a16:creationId xmlns:a16="http://schemas.microsoft.com/office/drawing/2014/main" id="{BE625650-5A2C-49FE-892E-CCD927AFF1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13731" y="2919993"/>
          <a:ext cx="485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228501" progId="Equation.DSMT4">
                  <p:embed/>
                </p:oleObj>
              </mc:Choice>
              <mc:Fallback>
                <p:oleObj name="Equation" r:id="rId26" imgW="317362" imgH="228501" progId="Equation.DSMT4">
                  <p:embed/>
                  <p:pic>
                    <p:nvPicPr>
                      <p:cNvPr id="5133" name="Object 13">
                        <a:extLst>
                          <a:ext uri="{FF2B5EF4-FFF2-40B4-BE49-F238E27FC236}">
                            <a16:creationId xmlns:a16="http://schemas.microsoft.com/office/drawing/2014/main" id="{BE625650-5A2C-49FE-892E-CCD927AFF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3731" y="2919993"/>
                        <a:ext cx="4857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>
            <a:extLst>
              <a:ext uri="{FF2B5EF4-FFF2-40B4-BE49-F238E27FC236}">
                <a16:creationId xmlns:a16="http://schemas.microsoft.com/office/drawing/2014/main" id="{7C1F277A-301A-4E97-B051-F18088E827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9830" y="2654881"/>
          <a:ext cx="110648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23586" imgH="558558" progId="Equation.DSMT4">
                  <p:embed/>
                </p:oleObj>
              </mc:Choice>
              <mc:Fallback>
                <p:oleObj name="Equation" r:id="rId28" imgW="723586" imgH="558558" progId="Equation.DSMT4">
                  <p:embed/>
                  <p:pic>
                    <p:nvPicPr>
                      <p:cNvPr id="5134" name="Object 14">
                        <a:extLst>
                          <a:ext uri="{FF2B5EF4-FFF2-40B4-BE49-F238E27FC236}">
                            <a16:creationId xmlns:a16="http://schemas.microsoft.com/office/drawing/2014/main" id="{7C1F277A-301A-4E97-B051-F18088E827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9830" y="2654881"/>
                        <a:ext cx="1106488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>
            <a:extLst>
              <a:ext uri="{FF2B5EF4-FFF2-40B4-BE49-F238E27FC236}">
                <a16:creationId xmlns:a16="http://schemas.microsoft.com/office/drawing/2014/main" id="{FE9CFF30-75C3-4D3E-8365-A067F28F21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83644" y="3554993"/>
          <a:ext cx="1939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9449" imgH="304668" progId="Equation.DSMT4">
                  <p:embed/>
                </p:oleObj>
              </mc:Choice>
              <mc:Fallback>
                <p:oleObj name="Equation" r:id="rId30" imgW="1269449" imgH="304668" progId="Equation.DSMT4">
                  <p:embed/>
                  <p:pic>
                    <p:nvPicPr>
                      <p:cNvPr id="5135" name="Object 15">
                        <a:extLst>
                          <a:ext uri="{FF2B5EF4-FFF2-40B4-BE49-F238E27FC236}">
                            <a16:creationId xmlns:a16="http://schemas.microsoft.com/office/drawing/2014/main" id="{FE9CFF30-75C3-4D3E-8365-A067F28F2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3644" y="3554993"/>
                        <a:ext cx="19399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>
            <a:extLst>
              <a:ext uri="{FF2B5EF4-FFF2-40B4-BE49-F238E27FC236}">
                <a16:creationId xmlns:a16="http://schemas.microsoft.com/office/drawing/2014/main" id="{EF43F245-CE9C-49E8-B1CE-EFAA3F35EF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67755" y="4124907"/>
          <a:ext cx="21732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22400" imgH="241300" progId="Equation.DSMT4">
                  <p:embed/>
                </p:oleObj>
              </mc:Choice>
              <mc:Fallback>
                <p:oleObj name="Equation" r:id="rId32" imgW="1422400" imgH="241300" progId="Equation.DSMT4">
                  <p:embed/>
                  <p:pic>
                    <p:nvPicPr>
                      <p:cNvPr id="5136" name="Object 16">
                        <a:extLst>
                          <a:ext uri="{FF2B5EF4-FFF2-40B4-BE49-F238E27FC236}">
                            <a16:creationId xmlns:a16="http://schemas.microsoft.com/office/drawing/2014/main" id="{EF43F245-CE9C-49E8-B1CE-EFAA3F35EF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7755" y="4124907"/>
                        <a:ext cx="21732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>
            <a:extLst>
              <a:ext uri="{FF2B5EF4-FFF2-40B4-BE49-F238E27FC236}">
                <a16:creationId xmlns:a16="http://schemas.microsoft.com/office/drawing/2014/main" id="{BCF4A045-2300-4823-9E14-1FFDCA0C4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31394" y="2962856"/>
          <a:ext cx="485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362" imgH="228501" progId="Equation.DSMT4">
                  <p:embed/>
                </p:oleObj>
              </mc:Choice>
              <mc:Fallback>
                <p:oleObj name="Equation" r:id="rId34" imgW="317362" imgH="228501" progId="Equation.DSMT4">
                  <p:embed/>
                  <p:pic>
                    <p:nvPicPr>
                      <p:cNvPr id="5137" name="Object 17">
                        <a:extLst>
                          <a:ext uri="{FF2B5EF4-FFF2-40B4-BE49-F238E27FC236}">
                            <a16:creationId xmlns:a16="http://schemas.microsoft.com/office/drawing/2014/main" id="{BCF4A045-2300-4823-9E14-1FFDCA0C46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1394" y="2962856"/>
                        <a:ext cx="4857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>
            <a:extLst>
              <a:ext uri="{FF2B5EF4-FFF2-40B4-BE49-F238E27FC236}">
                <a16:creationId xmlns:a16="http://schemas.microsoft.com/office/drawing/2014/main" id="{90046136-7D58-4CDE-8A6B-8F086DC3A7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85418" y="2848556"/>
          <a:ext cx="2968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80" imgH="164814" progId="Equation.DSMT4">
                  <p:embed/>
                </p:oleObj>
              </mc:Choice>
              <mc:Fallback>
                <p:oleObj name="Equation" r:id="rId36" imgW="126780" imgH="164814" progId="Equation.DSMT4">
                  <p:embed/>
                  <p:pic>
                    <p:nvPicPr>
                      <p:cNvPr id="5138" name="Object 18">
                        <a:extLst>
                          <a:ext uri="{FF2B5EF4-FFF2-40B4-BE49-F238E27FC236}">
                            <a16:creationId xmlns:a16="http://schemas.microsoft.com/office/drawing/2014/main" id="{90046136-7D58-4CDE-8A6B-8F086DC3A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418" y="2848556"/>
                        <a:ext cx="2968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>
            <a:extLst>
              <a:ext uri="{FF2B5EF4-FFF2-40B4-BE49-F238E27FC236}">
                <a16:creationId xmlns:a16="http://schemas.microsoft.com/office/drawing/2014/main" id="{B6288A4C-CEB0-4422-8344-E7032BAA0D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94731" y="4658307"/>
          <a:ext cx="16494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79032" imgH="241195" progId="Equation.DSMT4">
                  <p:embed/>
                </p:oleObj>
              </mc:Choice>
              <mc:Fallback>
                <p:oleObj name="Equation" r:id="rId38" imgW="1079032" imgH="241195" progId="Equation.DSMT4">
                  <p:embed/>
                  <p:pic>
                    <p:nvPicPr>
                      <p:cNvPr id="5139" name="Object 19">
                        <a:extLst>
                          <a:ext uri="{FF2B5EF4-FFF2-40B4-BE49-F238E27FC236}">
                            <a16:creationId xmlns:a16="http://schemas.microsoft.com/office/drawing/2014/main" id="{B6288A4C-CEB0-4422-8344-E7032BAA0D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731" y="4658307"/>
                        <a:ext cx="16494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>
            <a:extLst>
              <a:ext uri="{FF2B5EF4-FFF2-40B4-BE49-F238E27FC236}">
                <a16:creationId xmlns:a16="http://schemas.microsoft.com/office/drawing/2014/main" id="{91BAE35E-7198-453B-B447-F7007D3E54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08969" y="5198057"/>
          <a:ext cx="2098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80588" imgH="253890" progId="Equation.DSMT4">
                  <p:embed/>
                </p:oleObj>
              </mc:Choice>
              <mc:Fallback>
                <p:oleObj name="Equation" r:id="rId40" imgW="1180588" imgH="253890" progId="Equation.DSMT4">
                  <p:embed/>
                  <p:pic>
                    <p:nvPicPr>
                      <p:cNvPr id="5140" name="Object 20">
                        <a:extLst>
                          <a:ext uri="{FF2B5EF4-FFF2-40B4-BE49-F238E27FC236}">
                            <a16:creationId xmlns:a16="http://schemas.microsoft.com/office/drawing/2014/main" id="{91BAE35E-7198-453B-B447-F7007D3E54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969" y="5198057"/>
                        <a:ext cx="20986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0FFEE2E-BE63-419C-90E8-7205C0172116}"/>
              </a:ext>
            </a:extLst>
          </p:cNvPr>
          <p:cNvCxnSpPr/>
          <p:nvPr/>
        </p:nvCxnSpPr>
        <p:spPr>
          <a:xfrm rot="5400000">
            <a:off x="8684487" y="5919575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26FF94A-88BF-4DDE-AFCE-F8C9EB06BF06}"/>
              </a:ext>
            </a:extLst>
          </p:cNvPr>
          <p:cNvCxnSpPr/>
          <p:nvPr/>
        </p:nvCxnSpPr>
        <p:spPr>
          <a:xfrm rot="5400000">
            <a:off x="7836762" y="592433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41" name="Object 21">
            <a:extLst>
              <a:ext uri="{FF2B5EF4-FFF2-40B4-BE49-F238E27FC236}">
                <a16:creationId xmlns:a16="http://schemas.microsoft.com/office/drawing/2014/main" id="{EBB7819A-203E-4AFD-95BF-299F3BE344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0493" y="6293432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69696" imgH="177723" progId="Equation.DSMT4">
                  <p:embed/>
                </p:oleObj>
              </mc:Choice>
              <mc:Fallback>
                <p:oleObj name="Equation" r:id="rId42" imgW="469696" imgH="177723" progId="Equation.DSMT4">
                  <p:embed/>
                  <p:pic>
                    <p:nvPicPr>
                      <p:cNvPr id="5141" name="Object 21">
                        <a:extLst>
                          <a:ext uri="{FF2B5EF4-FFF2-40B4-BE49-F238E27FC236}">
                            <a16:creationId xmlns:a16="http://schemas.microsoft.com/office/drawing/2014/main" id="{EBB7819A-203E-4AFD-95BF-299F3BE344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0493" y="6293432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>
            <a:extLst>
              <a:ext uri="{FF2B5EF4-FFF2-40B4-BE49-F238E27FC236}">
                <a16:creationId xmlns:a16="http://schemas.microsoft.com/office/drawing/2014/main" id="{588B28EA-50C5-40B2-BA88-15D1EF41DC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8018" y="6291844"/>
          <a:ext cx="671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68140" imgH="177723" progId="Equation.DSMT4">
                  <p:embed/>
                </p:oleObj>
              </mc:Choice>
              <mc:Fallback>
                <p:oleObj name="Equation" r:id="rId43" imgW="368140" imgH="177723" progId="Equation.DSMT4">
                  <p:embed/>
                  <p:pic>
                    <p:nvPicPr>
                      <p:cNvPr id="5142" name="Object 22">
                        <a:extLst>
                          <a:ext uri="{FF2B5EF4-FFF2-40B4-BE49-F238E27FC236}">
                            <a16:creationId xmlns:a16="http://schemas.microsoft.com/office/drawing/2014/main" id="{588B28EA-50C5-40B2-BA88-15D1EF41DC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8018" y="6291844"/>
                        <a:ext cx="6715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>
            <a:extLst>
              <a:ext uri="{FF2B5EF4-FFF2-40B4-BE49-F238E27FC236}">
                <a16:creationId xmlns:a16="http://schemas.microsoft.com/office/drawing/2014/main" id="{65B1F97A-0C78-4E68-8BDE-F701DFDB2E8A}"/>
              </a:ext>
            </a:extLst>
          </p:cNvPr>
          <p:cNvGrpSpPr>
            <a:grpSpLocks/>
          </p:cNvGrpSpPr>
          <p:nvPr/>
        </p:nvGrpSpPr>
        <p:grpSpPr bwMode="auto">
          <a:xfrm>
            <a:off x="8474144" y="6271207"/>
            <a:ext cx="827087" cy="427037"/>
            <a:chOff x="4660490" y="4291781"/>
            <a:chExt cx="825910" cy="427703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0D5A28D-A02E-4084-90ED-D93175466E00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008CE41-CE20-4635-A3FA-E83043D05D89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11">
            <a:extLst>
              <a:ext uri="{FF2B5EF4-FFF2-40B4-BE49-F238E27FC236}">
                <a16:creationId xmlns:a16="http://schemas.microsoft.com/office/drawing/2014/main" id="{AA75B14C-BD35-490F-A07D-158736867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53" y="1420812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440A87E9-22C9-4C2A-AEAD-934CB3E35F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5270" y="1848643"/>
          <a:ext cx="20542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84200" imgH="304560" progId="Equation.DSMT4">
                  <p:embed/>
                </p:oleObj>
              </mc:Choice>
              <mc:Fallback>
                <p:oleObj name="Equation" r:id="rId45" imgW="1384200" imgH="30456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440A87E9-22C9-4C2A-AEAD-934CB3E35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270" y="1848643"/>
                        <a:ext cx="20542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11">
            <a:extLst>
              <a:ext uri="{FF2B5EF4-FFF2-40B4-BE49-F238E27FC236}">
                <a16:creationId xmlns:a16="http://schemas.microsoft.com/office/drawing/2014/main" id="{539954F0-49B6-412D-B640-B004DE766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3272" y="1407030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2BA3DBF6-EDD9-41F2-88E4-CB6BA7149C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7818" y="1775064"/>
          <a:ext cx="16033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079280" imgH="177480" progId="Equation.DSMT4">
                  <p:embed/>
                </p:oleObj>
              </mc:Choice>
              <mc:Fallback>
                <p:oleObj name="Equation" r:id="rId47" imgW="1079280" imgH="17748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2BA3DBF6-EDD9-41F2-88E4-CB6BA7149C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818" y="1775064"/>
                        <a:ext cx="160337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8DC528F5-BBE7-4DCA-90E0-A4DC48A219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691" y="3913303"/>
          <a:ext cx="36480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387520" imgH="253800" progId="Equation.DSMT4">
                  <p:embed/>
                </p:oleObj>
              </mc:Choice>
              <mc:Fallback>
                <p:oleObj name="Equation" r:id="rId49" imgW="2387520" imgH="253800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8DC528F5-BBE7-4DCA-90E0-A4DC48A219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91" y="3913303"/>
                        <a:ext cx="36480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D9EAD8B-E983-4EE0-8A62-A9CFAC23AD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343" y="230800"/>
          <a:ext cx="5124216" cy="562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701" imgH="400258" progId="Equation.DSMT4">
                  <p:embed/>
                </p:oleObj>
              </mc:Choice>
              <mc:Fallback>
                <p:oleObj name="Equation" r:id="rId4" imgW="3644701" imgH="400258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D9EAD8B-E983-4EE0-8A62-A9CFAC23A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9343" y="230800"/>
                        <a:ext cx="5124216" cy="562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4914BAD0-9D6E-44A6-8CC2-8C9BE5ECF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920" y="1068272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FC729E8-2917-40B7-812F-F0062708B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6475" y="1079233"/>
          <a:ext cx="2652181" cy="35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177480" progId="Equation.DSMT4">
                  <p:embed/>
                </p:oleObj>
              </mc:Choice>
              <mc:Fallback>
                <p:oleObj name="Equation" r:id="rId6" imgW="1422360" imgH="1774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FC729E8-2917-40B7-812F-F0062708BB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475" y="1079233"/>
                        <a:ext cx="2652181" cy="352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449EBB75-2631-4D35-9BFD-F7C1619960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94522" y="1517306"/>
          <a:ext cx="6873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449EBB75-2631-4D35-9BFD-F7C1619960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522" y="1517306"/>
                        <a:ext cx="68738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981383E-45FB-4451-88D1-DA992E0363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9632" y="1548175"/>
          <a:ext cx="7112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77480" progId="Equation.DSMT4">
                  <p:embed/>
                </p:oleObj>
              </mc:Choice>
              <mc:Fallback>
                <p:oleObj name="Equation" r:id="rId10" imgW="380880" imgH="17748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A981383E-45FB-4451-88D1-DA992E0363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632" y="1548175"/>
                        <a:ext cx="7112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1">
            <a:extLst>
              <a:ext uri="{FF2B5EF4-FFF2-40B4-BE49-F238E27FC236}">
                <a16:creationId xmlns:a16="http://schemas.microsoft.com/office/drawing/2014/main" id="{5DFA4669-F848-43F6-B298-A385AF1C9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35" y="2146089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2. Now Solve:</a:t>
            </a:r>
            <a:endParaRPr lang="en-CA" altLang="en-US" sz="1800" i="1" dirty="0"/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981B6CD-E3BD-46FB-9B61-13971C5A53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2700" y="2170648"/>
          <a:ext cx="32210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253800" progId="Equation.DSMT4">
                  <p:embed/>
                </p:oleObj>
              </mc:Choice>
              <mc:Fallback>
                <p:oleObj name="Equation" r:id="rId12" imgW="1726920" imgH="2538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7981B6CD-E3BD-46FB-9B61-13971C5A5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700" y="2170648"/>
                        <a:ext cx="322103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9D3CAA35-9F19-4BC2-ACDC-AED3CB42D4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5979" y="2722486"/>
          <a:ext cx="23685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9720" imgH="253800" progId="Equation.DSMT4">
                  <p:embed/>
                </p:oleObj>
              </mc:Choice>
              <mc:Fallback>
                <p:oleObj name="Equation" r:id="rId14" imgW="1269720" imgH="2538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9D3CAA35-9F19-4BC2-ACDC-AED3CB42D4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79" y="2722486"/>
                        <a:ext cx="23685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2A700B50-0086-4D05-B9D2-8D0E4948B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4774" y="3221611"/>
          <a:ext cx="20367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91880" imgH="241200" progId="Equation.DSMT4">
                  <p:embed/>
                </p:oleObj>
              </mc:Choice>
              <mc:Fallback>
                <p:oleObj name="Equation" r:id="rId16" imgW="1091880" imgH="2412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2A700B50-0086-4D05-B9D2-8D0E4948B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774" y="3221611"/>
                        <a:ext cx="2036762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1F7BBDC8-0A63-4A87-98B1-43024525CF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0987" y="3820251"/>
          <a:ext cx="198913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6680" imgH="241200" progId="Equation.DSMT4">
                  <p:embed/>
                </p:oleObj>
              </mc:Choice>
              <mc:Fallback>
                <p:oleObj name="Equation" r:id="rId18" imgW="1066680" imgH="2412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1F7BBDC8-0A63-4A87-98B1-43024525CF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0987" y="3820251"/>
                        <a:ext cx="1989137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C7B49A34-E56D-4A94-855A-1F3411BC1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2084" y="4430521"/>
          <a:ext cx="22256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93760" imgH="253800" progId="Equation.DSMT4">
                  <p:embed/>
                </p:oleObj>
              </mc:Choice>
              <mc:Fallback>
                <p:oleObj name="Equation" r:id="rId20" imgW="1193760" imgH="2538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C7B49A34-E56D-4A94-855A-1F3411BC18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084" y="4430521"/>
                        <a:ext cx="22256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4B55164-9888-4F79-BA60-860DAE545D7E}"/>
              </a:ext>
            </a:extLst>
          </p:cNvPr>
          <p:cNvCxnSpPr/>
          <p:nvPr/>
        </p:nvCxnSpPr>
        <p:spPr>
          <a:xfrm rot="5400000">
            <a:off x="3156789" y="5286133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422E3E-AABA-4969-9A0F-F904961816F7}"/>
              </a:ext>
            </a:extLst>
          </p:cNvPr>
          <p:cNvCxnSpPr/>
          <p:nvPr/>
        </p:nvCxnSpPr>
        <p:spPr>
          <a:xfrm rot="5400000">
            <a:off x="4017214" y="5276608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30263C98-C752-4894-BF52-2692C5CE9D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5659438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177480" progId="Equation.DSMT4">
                  <p:embed/>
                </p:oleObj>
              </mc:Choice>
              <mc:Fallback>
                <p:oleObj name="Equation" r:id="rId22" imgW="380880" imgH="177480" progId="Equation.DSMT4">
                  <p:embed/>
                  <p:pic>
                    <p:nvPicPr>
                      <p:cNvPr id="17" name="Object 10">
                        <a:extLst>
                          <a:ext uri="{FF2B5EF4-FFF2-40B4-BE49-F238E27FC236}">
                            <a16:creationId xmlns:a16="http://schemas.microsoft.com/office/drawing/2014/main" id="{30263C98-C752-4894-BF52-2692C5CE9D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5659438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5304199C-32B1-4A2F-BA17-6B98ADF45B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6838" y="5659438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69800" imgH="177480" progId="Equation.DSMT4">
                  <p:embed/>
                </p:oleObj>
              </mc:Choice>
              <mc:Fallback>
                <p:oleObj name="Equation" r:id="rId24" imgW="469800" imgH="177480" progId="Equation.DSMT4">
                  <p:embed/>
                  <p:pic>
                    <p:nvPicPr>
                      <p:cNvPr id="18" name="Object 11">
                        <a:extLst>
                          <a:ext uri="{FF2B5EF4-FFF2-40B4-BE49-F238E27FC236}">
                            <a16:creationId xmlns:a16="http://schemas.microsoft.com/office/drawing/2014/main" id="{5304199C-32B1-4A2F-BA17-6B98ADF45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5659438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15">
            <a:extLst>
              <a:ext uri="{FF2B5EF4-FFF2-40B4-BE49-F238E27FC236}">
                <a16:creationId xmlns:a16="http://schemas.microsoft.com/office/drawing/2014/main" id="{D5170BA4-E3C8-4033-9888-8EF3F5DF4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388" y="4172141"/>
            <a:ext cx="38372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There are TWO answers, which one is EXTRANEOUS???!!!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FC3585E2-28CD-4F02-B837-D84D062D1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1535" y="4853351"/>
            <a:ext cx="38372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If we check with the restrictions, the answer must be LESS than 2</a:t>
            </a: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27063020-F9CE-4733-8272-4AFF7348A8A1}"/>
              </a:ext>
            </a:extLst>
          </p:cNvPr>
          <p:cNvGrpSpPr>
            <a:grpSpLocks/>
          </p:cNvGrpSpPr>
          <p:nvPr/>
        </p:nvGrpSpPr>
        <p:grpSpPr bwMode="auto">
          <a:xfrm>
            <a:off x="3001530" y="5659798"/>
            <a:ext cx="827087" cy="427037"/>
            <a:chOff x="4660490" y="4291781"/>
            <a:chExt cx="825910" cy="42770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57BA60D-48BD-4909-84AA-EE7E000A4763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3460C6-9685-4EB7-A5B3-DE87075F2B8D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15">
            <a:extLst>
              <a:ext uri="{FF2B5EF4-FFF2-40B4-BE49-F238E27FC236}">
                <a16:creationId xmlns:a16="http://schemas.microsoft.com/office/drawing/2014/main" id="{4AF4DE1C-DEDA-4375-8EAE-C8F0A4534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0716" y="5611679"/>
            <a:ext cx="38372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REMEMBER, don’t just assume that the negative answer is extraneous!!!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4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2" grpId="0"/>
      <p:bldP spid="23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E57B-2252-4E5B-AD2E-01CC9951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74638"/>
            <a:ext cx="9713597" cy="50768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How to Change Bases to Combine Logs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37D06-A339-44AD-8792-86A9958380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520" y="968375"/>
            <a:ext cx="10932160" cy="1506538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Whenever you have a base that is a perfect square/cube, change it to its base prime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 a logarithm is multiplied to a constant, that constant can be converted to an exponent 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B4649ACB-014D-4310-9800-1A06D49C31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1" y="2608263"/>
          <a:ext cx="1611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4" imgH="228501" progId="Equation.DSMT4">
                  <p:embed/>
                </p:oleObj>
              </mc:Choice>
              <mc:Fallback>
                <p:oleObj name="Equation" r:id="rId4" imgW="774364" imgH="228501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B4649ACB-014D-4310-9800-1A06D49C3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1" y="2608263"/>
                        <a:ext cx="1611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14EBAC7F-0E81-4A6D-898B-2F07BA26E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4614" y="3263901"/>
          <a:ext cx="15255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241195" progId="Equation.DSMT4">
                  <p:embed/>
                </p:oleObj>
              </mc:Choice>
              <mc:Fallback>
                <p:oleObj name="Equation" r:id="rId6" imgW="634725" imgH="241195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14EBAC7F-0E81-4A6D-898B-2F07BA26E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4" y="3263901"/>
                        <a:ext cx="15255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5B1B2FDF-6829-457B-B3EB-4F39C984E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3025" y="3867150"/>
          <a:ext cx="145573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197" imgH="431613" progId="Equation.DSMT4">
                  <p:embed/>
                </p:oleObj>
              </mc:Choice>
              <mc:Fallback>
                <p:oleObj name="Equation" r:id="rId8" imgW="698197" imgH="431613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5B1B2FDF-6829-457B-B3EB-4F39C984E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3867150"/>
                        <a:ext cx="145573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88D5447D-9454-4997-8494-870262681B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7475" y="4851400"/>
          <a:ext cx="14557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197" imgH="266584" progId="Equation.DSMT4">
                  <p:embed/>
                </p:oleObj>
              </mc:Choice>
              <mc:Fallback>
                <p:oleObj name="Equation" r:id="rId10" imgW="698197" imgH="266584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88D5447D-9454-4997-8494-870262681B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4851400"/>
                        <a:ext cx="14557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616A4133-CC0D-4C19-BE12-E2D14C4DF9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1" y="2544764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8000" imgH="279400" progId="Equation.DSMT4">
                  <p:embed/>
                </p:oleObj>
              </mc:Choice>
              <mc:Fallback>
                <p:oleObj name="Equation" r:id="rId12" imgW="508000" imgH="279400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616A4133-CC0D-4C19-BE12-E2D14C4DF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1" y="2544764"/>
                        <a:ext cx="10572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5B905F69-F929-43F0-A286-A27840B52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0950" y="3078164"/>
          <a:ext cx="193198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197" imgH="291973" progId="Equation.DSMT4">
                  <p:embed/>
                </p:oleObj>
              </mc:Choice>
              <mc:Fallback>
                <p:oleObj name="Equation" r:id="rId14" imgW="698197" imgH="291973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5B905F69-F929-43F0-A286-A27840B52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078164"/>
                        <a:ext cx="1931988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B2791F7F-949E-40EB-8CC2-240AE231F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4763" y="3836989"/>
          <a:ext cx="146526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197" imgH="431613" progId="Equation.DSMT4">
                  <p:embed/>
                </p:oleObj>
              </mc:Choice>
              <mc:Fallback>
                <p:oleObj name="Equation" r:id="rId16" imgW="698197" imgH="431613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B2791F7F-949E-40EB-8CC2-240AE231F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3836989"/>
                        <a:ext cx="1465262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DD21EF5A-6BE3-4583-B889-3AF3FF8E8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8414" y="4841875"/>
          <a:ext cx="14684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47" imgH="228501" progId="Equation.DSMT4">
                  <p:embed/>
                </p:oleObj>
              </mc:Choice>
              <mc:Fallback>
                <p:oleObj name="Equation" r:id="rId18" imgW="583947" imgH="228501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DD21EF5A-6BE3-4583-B889-3AF3FF8E8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4" y="4841875"/>
                        <a:ext cx="14684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2E4E707C-646F-416E-8B8A-988449A9A3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4464" y="2433639"/>
          <a:ext cx="118903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71252" imgH="431613" progId="Equation.DSMT4">
                  <p:embed/>
                </p:oleObj>
              </mc:Choice>
              <mc:Fallback>
                <p:oleObj name="Equation" r:id="rId20" imgW="571252" imgH="431613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2E4E707C-646F-416E-8B8A-988449A9A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4464" y="2433639"/>
                        <a:ext cx="1189037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63301F8F-9853-4A6A-A2ED-6DA205DCE1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3350" y="3259139"/>
          <a:ext cx="15319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36280" imgH="355446" progId="Equation.DSMT4">
                  <p:embed/>
                </p:oleObj>
              </mc:Choice>
              <mc:Fallback>
                <p:oleObj name="Equation" r:id="rId22" imgW="736280" imgH="35544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63301F8F-9853-4A6A-A2ED-6DA205DCE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59139"/>
                        <a:ext cx="15319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C6560749-B183-4843-AE70-C75726A258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4" y="4071938"/>
          <a:ext cx="16097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4" imgH="317362" progId="Equation.DSMT4">
                  <p:embed/>
                </p:oleObj>
              </mc:Choice>
              <mc:Fallback>
                <p:oleObj name="Equation" r:id="rId24" imgW="774364" imgH="31736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C6560749-B183-4843-AE70-C75726A258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4" y="4071938"/>
                        <a:ext cx="16097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8E326C27-A407-4D14-A59C-00BC77D498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3" y="4957763"/>
          <a:ext cx="11620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58800" imgH="228600" progId="Equation.DSMT4">
                  <p:embed/>
                </p:oleObj>
              </mc:Choice>
              <mc:Fallback>
                <p:oleObj name="Equation" r:id="rId26" imgW="558800" imgH="22860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8E326C27-A407-4D14-A59C-00BC77D498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3" y="4957763"/>
                        <a:ext cx="11620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8A9F1D6A-2F2C-4A84-958B-E0ECBD166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3814" y="5605463"/>
          <a:ext cx="7524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8501" imgH="165028" progId="Equation.DSMT4">
                  <p:embed/>
                </p:oleObj>
              </mc:Choice>
              <mc:Fallback>
                <p:oleObj name="Equation" r:id="rId28" imgW="228501" imgH="165028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8A9F1D6A-2F2C-4A84-958B-E0ECBD166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4" y="5605463"/>
                        <a:ext cx="75247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Text Box 5">
            <a:extLst>
              <a:ext uri="{FF2B5EF4-FFF2-40B4-BE49-F238E27FC236}">
                <a16:creationId xmlns:a16="http://schemas.microsoft.com/office/drawing/2014/main" id="{35F69E31-7DA3-4ADD-BAA1-85E4B7A28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C810C-E250-45C7-B793-FB25B25C1F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96520"/>
            <a:ext cx="829056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the following </a:t>
            </a:r>
            <a:r>
              <a:rPr lang="en-US"/>
              <a:t>logarithmic equations</a:t>
            </a:r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D612CB6-A145-440F-9470-EC307ED700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950" y="693738"/>
          <a:ext cx="48323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291960" progId="Equation.DSMT4">
                  <p:embed/>
                </p:oleObj>
              </mc:Choice>
              <mc:Fallback>
                <p:oleObj name="Equation" r:id="rId4" imgW="2705040" imgH="2919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D612CB6-A145-440F-9470-EC307ED700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693738"/>
                        <a:ext cx="48323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470C1BF-C076-48BA-971D-91BE0A63BA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5025" y="690563"/>
          <a:ext cx="3960813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279360" progId="Equation.DSMT4">
                  <p:embed/>
                </p:oleObj>
              </mc:Choice>
              <mc:Fallback>
                <p:oleObj name="Equation" r:id="rId6" imgW="2590560" imgH="27936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470C1BF-C076-48BA-971D-91BE0A63BA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690563"/>
                        <a:ext cx="3960813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1">
            <a:extLst>
              <a:ext uri="{FF2B5EF4-FFF2-40B4-BE49-F238E27FC236}">
                <a16:creationId xmlns:a16="http://schemas.microsoft.com/office/drawing/2014/main" id="{4904F1FF-6172-40F4-81F3-EF08C7BF4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16" y="1373051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</a:t>
            </a:r>
            <a:r>
              <a:rPr lang="en-CA" altLang="en-US" sz="1800" baseline="30000" dirty="0">
                <a:solidFill>
                  <a:srgbClr val="FF0000"/>
                </a:solidFill>
              </a:rPr>
              <a:t>st</a:t>
            </a:r>
            <a:r>
              <a:rPr lang="en-CA" altLang="en-US" sz="1800" dirty="0">
                <a:solidFill>
                  <a:srgbClr val="FF0000"/>
                </a:solidFill>
              </a:rPr>
              <a:t> Simplify and convert the base of the logs to the same base 4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3D1EB12-C6A7-4169-B09C-BA6B289AEA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70" y="1691988"/>
          <a:ext cx="2368760" cy="59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317160" progId="Equation.DSMT4">
                  <p:embed/>
                </p:oleObj>
              </mc:Choice>
              <mc:Fallback>
                <p:oleObj name="Equation" r:id="rId8" imgW="1269720" imgH="31716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C3D1EB12-C6A7-4169-B09C-BA6B289AE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70" y="1691988"/>
                        <a:ext cx="2368760" cy="594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380E585C-77CC-4740-AB3B-BB293B2C7E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11" y="1805370"/>
          <a:ext cx="1066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228600" progId="Equation.DSMT4">
                  <p:embed/>
                </p:oleObj>
              </mc:Choice>
              <mc:Fallback>
                <p:oleObj name="Equation" r:id="rId10" imgW="571320" imgH="2286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380E585C-77CC-4740-AB3B-BB293B2C7E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11" y="1805370"/>
                        <a:ext cx="1066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78332DC1-D5E9-4506-BD4F-19AC139BA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774" y="2408564"/>
          <a:ext cx="30416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90640" imgH="304560" progId="Equation.DSMT4">
                  <p:embed/>
                </p:oleObj>
              </mc:Choice>
              <mc:Fallback>
                <p:oleObj name="Equation" r:id="rId12" imgW="1790640" imgH="30456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78332DC1-D5E9-4506-BD4F-19AC139BA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4" y="2408564"/>
                        <a:ext cx="30416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CD86FC23-91BA-405B-B623-D2679B8C5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6147" y="2463936"/>
          <a:ext cx="17684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304560" progId="Equation.DSMT4">
                  <p:embed/>
                </p:oleObj>
              </mc:Choice>
              <mc:Fallback>
                <p:oleObj name="Equation" r:id="rId14" imgW="1041120" imgH="3045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CD86FC23-91BA-405B-B623-D2679B8C50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147" y="2463936"/>
                        <a:ext cx="17684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41780F9F-EB24-42C8-AD30-E53F38298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5268" y="2494136"/>
          <a:ext cx="157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53800" progId="Equation.DSMT4">
                  <p:embed/>
                </p:oleObj>
              </mc:Choice>
              <mc:Fallback>
                <p:oleObj name="Equation" r:id="rId16" imgW="927000" imgH="25380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41780F9F-EB24-42C8-AD30-E53F38298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268" y="2494136"/>
                        <a:ext cx="157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D3294470-24C1-460F-8A42-425534602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324" y="3449944"/>
          <a:ext cx="4121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25680" imgH="253800" progId="Equation.DSMT4">
                  <p:embed/>
                </p:oleObj>
              </mc:Choice>
              <mc:Fallback>
                <p:oleObj name="Equation" r:id="rId18" imgW="2425680" imgH="2538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D3294470-24C1-460F-8A42-425534602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24" y="3449944"/>
                        <a:ext cx="4121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1">
            <a:extLst>
              <a:ext uri="{FF2B5EF4-FFF2-40B4-BE49-F238E27FC236}">
                <a16:creationId xmlns:a16="http://schemas.microsoft.com/office/drawing/2014/main" id="{2ACEC4BA-E2F5-41C9-BE67-1590AAEC1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46" y="3056795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2</a:t>
            </a:r>
            <a:r>
              <a:rPr lang="en-CA" altLang="en-US" sz="1800" baseline="30000" dirty="0">
                <a:solidFill>
                  <a:srgbClr val="FF0000"/>
                </a:solidFill>
              </a:rPr>
              <a:t>nd</a:t>
            </a:r>
            <a:r>
              <a:rPr lang="en-CA" altLang="en-US" sz="1800" dirty="0">
                <a:solidFill>
                  <a:srgbClr val="FF0000"/>
                </a:solidFill>
              </a:rPr>
              <a:t>: now try and solve when the bases are all the same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59C32F37-8AFC-4446-877B-A77DDB0A78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4046" y="3955476"/>
          <a:ext cx="36020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20760" imgH="279360" progId="Equation.DSMT4">
                  <p:embed/>
                </p:oleObj>
              </mc:Choice>
              <mc:Fallback>
                <p:oleObj name="Equation" r:id="rId20" imgW="2120760" imgH="27936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59C32F37-8AFC-4446-877B-A77DDB0A78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46" y="3955476"/>
                        <a:ext cx="36020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3F79D141-63CE-45E4-A129-FE1D92E7CE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2355" y="4470591"/>
          <a:ext cx="198278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68200" imgH="241200" progId="Equation.DSMT4">
                  <p:embed/>
                </p:oleObj>
              </mc:Choice>
              <mc:Fallback>
                <p:oleObj name="Equation" r:id="rId22" imgW="1168200" imgH="2412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3F79D141-63CE-45E4-A129-FE1D92E7CE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355" y="4470591"/>
                        <a:ext cx="198278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6D71F4BF-8152-4BDE-9096-CEF802D0E0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3392" y="4942271"/>
          <a:ext cx="16811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90360" imgH="241200" progId="Equation.DSMT4">
                  <p:embed/>
                </p:oleObj>
              </mc:Choice>
              <mc:Fallback>
                <p:oleObj name="Equation" r:id="rId24" imgW="990360" imgH="24120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6D71F4BF-8152-4BDE-9096-CEF802D0E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392" y="4942271"/>
                        <a:ext cx="1681163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39751996-C4D8-4C86-A068-DEF1648BCE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4792" y="5534465"/>
          <a:ext cx="20256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93760" imgH="253800" progId="Equation.DSMT4">
                  <p:embed/>
                </p:oleObj>
              </mc:Choice>
              <mc:Fallback>
                <p:oleObj name="Equation" r:id="rId26" imgW="1193760" imgH="2538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39751996-C4D8-4C86-A068-DEF1648BCE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792" y="5534465"/>
                        <a:ext cx="202565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AA041633-7223-4F0D-8846-53D1320DBF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4907" y="6146991"/>
          <a:ext cx="1683860" cy="38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8840" imgH="203040" progId="Equation.DSMT4">
                  <p:embed/>
                </p:oleObj>
              </mc:Choice>
              <mc:Fallback>
                <p:oleObj name="Equation" r:id="rId28" imgW="888840" imgH="20304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AA041633-7223-4F0D-8846-53D1320DBF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907" y="6146991"/>
                        <a:ext cx="1683860" cy="38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9148153-1279-47E1-BEDB-88DAA1A97C5D}"/>
              </a:ext>
            </a:extLst>
          </p:cNvPr>
          <p:cNvCxnSpPr>
            <a:cxnSpLocks/>
          </p:cNvCxnSpPr>
          <p:nvPr/>
        </p:nvCxnSpPr>
        <p:spPr>
          <a:xfrm flipV="1">
            <a:off x="1399143" y="6213513"/>
            <a:ext cx="517792" cy="2203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1">
            <a:extLst>
              <a:ext uri="{FF2B5EF4-FFF2-40B4-BE49-F238E27FC236}">
                <a16:creationId xmlns:a16="http://schemas.microsoft.com/office/drawing/2014/main" id="{7CCC53F8-8981-4BD2-B0A7-ABEAC445C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56" y="6472143"/>
            <a:ext cx="14931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EXTR Root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11">
                <a:extLst>
                  <a:ext uri="{FF2B5EF4-FFF2-40B4-BE49-F238E27FC236}">
                    <a16:creationId xmlns:a16="http://schemas.microsoft.com/office/drawing/2014/main" id="{C96DF545-5F15-48DE-A02C-992E39D346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55170" y="5952394"/>
                <a:ext cx="230835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CA" altLang="en-US" sz="1800" dirty="0">
                    <a:solidFill>
                      <a:srgbClr val="FF0000"/>
                    </a:solidFill>
                  </a:rPr>
                  <a:t>There’s only one solution at </a:t>
                </a:r>
                <a14:m>
                  <m:oMath xmlns:m="http://schemas.openxmlformats.org/officeDocument/2006/math">
                    <m:r>
                      <a:rPr lang="en-CA" altLang="en-US" sz="1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altLang="en-US" sz="1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CA" altLang="en-US" sz="18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11">
                <a:extLst>
                  <a:ext uri="{FF2B5EF4-FFF2-40B4-BE49-F238E27FC236}">
                    <a16:creationId xmlns:a16="http://schemas.microsoft.com/office/drawing/2014/main" id="{C96DF545-5F15-48DE-A02C-992E39D34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5170" y="5952394"/>
                <a:ext cx="2308350" cy="646331"/>
              </a:xfrm>
              <a:prstGeom prst="rect">
                <a:avLst/>
              </a:prstGeom>
              <a:blipFill>
                <a:blip r:embed="rId30"/>
                <a:stretch>
                  <a:fillRect l="-2375" t="-4717" b="-141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8311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25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335FB-21E5-4578-9A89-E01DBEB85A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3" y="217488"/>
          <a:ext cx="39592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279360" progId="Equation.DSMT4">
                  <p:embed/>
                </p:oleObj>
              </mc:Choice>
              <mc:Fallback>
                <p:oleObj name="Equation" r:id="rId4" imgW="259056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5B335FB-21E5-4578-9A89-E01DBEB85A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17488"/>
                        <a:ext cx="3959225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4EC850D7-854C-4E60-ABBB-BF8A4D94A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18" y="612885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</a:t>
            </a:r>
            <a:r>
              <a:rPr lang="en-CA" altLang="en-US" sz="1800" baseline="30000" dirty="0">
                <a:solidFill>
                  <a:srgbClr val="FF0000"/>
                </a:solidFill>
              </a:rPr>
              <a:t>st</a:t>
            </a:r>
            <a:r>
              <a:rPr lang="en-CA" altLang="en-US" sz="1800" dirty="0">
                <a:solidFill>
                  <a:srgbClr val="FF0000"/>
                </a:solidFill>
              </a:rPr>
              <a:t> Simplify and convert the base of the logs to the same base 4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763AA0D-D180-4AAA-9666-DCA055E6A7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197" y="1119072"/>
          <a:ext cx="3435351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41400" imgH="304560" progId="Equation.DSMT4">
                  <p:embed/>
                </p:oleObj>
              </mc:Choice>
              <mc:Fallback>
                <p:oleObj name="Equation" r:id="rId6" imgW="1841400" imgH="30456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763AA0D-D180-4AAA-9666-DCA055E6A7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97" y="1119072"/>
                        <a:ext cx="3435351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61CC9F3-DB6E-4BBA-9F59-21358743ED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1907" y="1164630"/>
          <a:ext cx="17541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53800" progId="Equation.DSMT4">
                  <p:embed/>
                </p:oleObj>
              </mc:Choice>
              <mc:Fallback>
                <p:oleObj name="Equation" r:id="rId8" imgW="93960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B61CC9F3-DB6E-4BBA-9F59-21358743E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907" y="1164630"/>
                        <a:ext cx="1754187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D35342DD-DCB6-425F-B531-3DD018BFC7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367" y="1872274"/>
          <a:ext cx="22987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241200" progId="Equation.DSMT4">
                  <p:embed/>
                </p:oleObj>
              </mc:Choice>
              <mc:Fallback>
                <p:oleObj name="Equation" r:id="rId10" imgW="1231560" imgH="2412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D35342DD-DCB6-425F-B531-3DD018BFC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367" y="1872274"/>
                        <a:ext cx="22987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E136DC09-D4F1-48C7-85BF-7578708642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9408" y="1806478"/>
          <a:ext cx="23018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304560" progId="Equation.DSMT4">
                  <p:embed/>
                </p:oleObj>
              </mc:Choice>
              <mc:Fallback>
                <p:oleObj name="Equation" r:id="rId12" imgW="1231560" imgH="3045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E136DC09-D4F1-48C7-85BF-7578708642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408" y="1806478"/>
                        <a:ext cx="230187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1BBD8A0D-07EA-4148-B4FA-7D2CF0A20D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23896" y="1910144"/>
          <a:ext cx="1042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228600" progId="Equation.DSMT4">
                  <p:embed/>
                </p:oleObj>
              </mc:Choice>
              <mc:Fallback>
                <p:oleObj name="Equation" r:id="rId14" imgW="558720" imgH="2286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1BBD8A0D-07EA-4148-B4FA-7D2CF0A20D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896" y="1910144"/>
                        <a:ext cx="10429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B75F4DD-1B4A-408E-9880-E73AEF0C8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81" y="2572051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2</a:t>
            </a:r>
            <a:r>
              <a:rPr lang="en-CA" altLang="en-US" sz="1800" baseline="30000" dirty="0">
                <a:solidFill>
                  <a:srgbClr val="FF0000"/>
                </a:solidFill>
              </a:rPr>
              <a:t>nd</a:t>
            </a:r>
            <a:r>
              <a:rPr lang="en-CA" altLang="en-US" sz="1800" dirty="0">
                <a:solidFill>
                  <a:srgbClr val="FF0000"/>
                </a:solidFill>
              </a:rPr>
              <a:t>: now try and solve when the bases are all the same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ADD0D725-538B-4190-8787-AF301C99E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424" y="2974647"/>
          <a:ext cx="43370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253800" progId="Equation.DSMT4">
                  <p:embed/>
                </p:oleObj>
              </mc:Choice>
              <mc:Fallback>
                <p:oleObj name="Equation" r:id="rId16" imgW="2323800" imgH="2538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ADD0D725-538B-4190-8787-AF301C99E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24" y="2974647"/>
                        <a:ext cx="43370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B6C8FC8-DF97-4E3B-8B20-FDE906D0E1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725" y="3452521"/>
          <a:ext cx="34607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000" imgH="469800" progId="Equation.DSMT4">
                  <p:embed/>
                </p:oleObj>
              </mc:Choice>
              <mc:Fallback>
                <p:oleObj name="Equation" r:id="rId18" imgW="1854000" imgH="46980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BB6C8FC8-DF97-4E3B-8B20-FDE906D0E1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25" y="3452521"/>
                        <a:ext cx="346075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0B31A278-E251-4C24-AB7E-25A5E90485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5991" y="4205667"/>
          <a:ext cx="20383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80" imgH="469800" progId="Equation.DSMT4">
                  <p:embed/>
                </p:oleObj>
              </mc:Choice>
              <mc:Fallback>
                <p:oleObj name="Equation" r:id="rId20" imgW="1091880" imgH="46980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0B31A278-E251-4C24-AB7E-25A5E90485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991" y="4205667"/>
                        <a:ext cx="203835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D7A8CA7A-B631-46C2-8662-EC5E4E7C52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5736" y="5176910"/>
          <a:ext cx="1730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177480" progId="Equation.DSMT4">
                  <p:embed/>
                </p:oleObj>
              </mc:Choice>
              <mc:Fallback>
                <p:oleObj name="Equation" r:id="rId22" imgW="927000" imgH="17748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D7A8CA7A-B631-46C2-8662-EC5E4E7C52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736" y="5176910"/>
                        <a:ext cx="17303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115025AD-D16E-43B8-8A4B-C18EC2BF97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5145" y="5652223"/>
          <a:ext cx="9953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33160" imgH="177480" progId="Equation.DSMT4">
                  <p:embed/>
                </p:oleObj>
              </mc:Choice>
              <mc:Fallback>
                <p:oleObj name="Equation" r:id="rId24" imgW="533160" imgH="17748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115025AD-D16E-43B8-8A4B-C18EC2BF97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145" y="5652223"/>
                        <a:ext cx="99536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942C3A7E-ABCC-4E97-9FBB-D83D974D39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6199" y="5999388"/>
          <a:ext cx="9001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82400" imgH="431640" progId="Equation.DSMT4">
                  <p:embed/>
                </p:oleObj>
              </mc:Choice>
              <mc:Fallback>
                <p:oleObj name="Equation" r:id="rId26" imgW="482400" imgH="43164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942C3A7E-ABCC-4E97-9FBB-D83D974D39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199" y="5999388"/>
                        <a:ext cx="9001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7A9C0439-41A2-4F8E-B829-311D81029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030" y="3451565"/>
            <a:ext cx="56684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3</a:t>
            </a:r>
            <a:r>
              <a:rPr lang="en-CA" altLang="en-US" sz="1800" baseline="30000" dirty="0">
                <a:solidFill>
                  <a:srgbClr val="FF0000"/>
                </a:solidFill>
              </a:rPr>
              <a:t>rd</a:t>
            </a:r>
            <a:r>
              <a:rPr lang="en-CA" altLang="en-US" sz="1800" dirty="0">
                <a:solidFill>
                  <a:srgbClr val="FF0000"/>
                </a:solidFill>
              </a:rPr>
              <a:t> Check if your answer is an extraneous root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4858F310-009B-4E37-BF3E-9FA925EC93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4180" y="3946047"/>
          <a:ext cx="272415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160" imgH="177480" progId="Equation.DSMT4">
                  <p:embed/>
                </p:oleObj>
              </mc:Choice>
              <mc:Fallback>
                <p:oleObj name="Equation" r:id="rId28" imgW="1460160" imgH="17748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4858F310-009B-4E37-BF3E-9FA925EC9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180" y="3946047"/>
                        <a:ext cx="272415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CA371BCB-DCEB-4BE4-9466-DD7E8A95A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1015" y="4252760"/>
          <a:ext cx="852488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304560" progId="Equation.DSMT4">
                  <p:embed/>
                </p:oleObj>
              </mc:Choice>
              <mc:Fallback>
                <p:oleObj name="Equation" r:id="rId30" imgW="457200" imgH="30456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CA371BCB-DCEB-4BE4-9466-DD7E8A95A2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015" y="4252760"/>
                        <a:ext cx="852488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2147FD05-AE1B-4271-8F54-D077C8C500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57404" y="3863707"/>
          <a:ext cx="1374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36560" imgH="241200" progId="Equation.DSMT4">
                  <p:embed/>
                </p:oleObj>
              </mc:Choice>
              <mc:Fallback>
                <p:oleObj name="Equation" r:id="rId32" imgW="736560" imgH="24120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2147FD05-AE1B-4271-8F54-D077C8C50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7404" y="3863707"/>
                        <a:ext cx="13747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23CBCD84-CF53-4080-B4E9-B2DC31A507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47659" y="4324905"/>
          <a:ext cx="8763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69800" imgH="177480" progId="Equation.DSMT4">
                  <p:embed/>
                </p:oleObj>
              </mc:Choice>
              <mc:Fallback>
                <p:oleObj name="Equation" r:id="rId34" imgW="469800" imgH="17748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23CBCD84-CF53-4080-B4E9-B2DC31A507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659" y="4324905"/>
                        <a:ext cx="8763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FDC84-F956-474D-B798-DCA28DC00772}"/>
              </a:ext>
            </a:extLst>
          </p:cNvPr>
          <p:cNvCxnSpPr/>
          <p:nvPr/>
        </p:nvCxnSpPr>
        <p:spPr>
          <a:xfrm>
            <a:off x="3986515" y="5277080"/>
            <a:ext cx="6951643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E66B3995-87AA-4B77-8A2B-D70A996143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6943" y="5430838"/>
          <a:ext cx="379412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3040" imgH="304560" progId="Equation.DSMT4">
                  <p:embed/>
                </p:oleObj>
              </mc:Choice>
              <mc:Fallback>
                <p:oleObj name="Equation" r:id="rId36" imgW="203040" imgH="30456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E66B3995-87AA-4B77-8A2B-D70A996143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943" y="5430838"/>
                        <a:ext cx="379412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EA8515-04B3-40A9-A14D-D3701833564A}"/>
              </a:ext>
            </a:extLst>
          </p:cNvPr>
          <p:cNvCxnSpPr/>
          <p:nvPr/>
        </p:nvCxnSpPr>
        <p:spPr>
          <a:xfrm>
            <a:off x="7477760" y="5100320"/>
            <a:ext cx="0" cy="325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7BFC625E-1EE1-43C7-9841-3BC1A55FC6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4625" y="5500370"/>
          <a:ext cx="4032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15640" imgH="164880" progId="Equation.DSMT4">
                  <p:embed/>
                </p:oleObj>
              </mc:Choice>
              <mc:Fallback>
                <p:oleObj name="Equation" r:id="rId38" imgW="215640" imgH="16488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7BFC625E-1EE1-43C7-9841-3BC1A55FC6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5500370"/>
                        <a:ext cx="4032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555369D-C2F2-4C2D-A596-54F311D1A636}"/>
              </a:ext>
            </a:extLst>
          </p:cNvPr>
          <p:cNvCxnSpPr/>
          <p:nvPr/>
        </p:nvCxnSpPr>
        <p:spPr>
          <a:xfrm>
            <a:off x="5506720" y="5120640"/>
            <a:ext cx="0" cy="325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1164742-A0FA-4C35-9E37-1A9B725412A2}"/>
              </a:ext>
            </a:extLst>
          </p:cNvPr>
          <p:cNvSpPr/>
          <p:nvPr/>
        </p:nvSpPr>
        <p:spPr>
          <a:xfrm>
            <a:off x="7518400" y="5100320"/>
            <a:ext cx="3393440" cy="365760"/>
          </a:xfrm>
          <a:prstGeom prst="rightArrow">
            <a:avLst/>
          </a:prstGeom>
          <a:solidFill>
            <a:srgbClr val="00B0F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A0B4A9C-FDF8-4346-B643-4929B3DBC23A}"/>
              </a:ext>
            </a:extLst>
          </p:cNvPr>
          <p:cNvSpPr/>
          <p:nvPr/>
        </p:nvSpPr>
        <p:spPr>
          <a:xfrm>
            <a:off x="9090837" y="5188690"/>
            <a:ext cx="180753" cy="17012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6C28E273-EBD4-4A5B-AD35-DCD74285B4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51027" y="5216122"/>
          <a:ext cx="9001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82400" imgH="431640" progId="Equation.DSMT4">
                  <p:embed/>
                </p:oleObj>
              </mc:Choice>
              <mc:Fallback>
                <p:oleObj name="Equation" r:id="rId40" imgW="482400" imgH="4316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6C28E273-EBD4-4A5B-AD35-DCD74285B4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027" y="5216122"/>
                        <a:ext cx="9001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E1E2E9B0-C673-4040-934C-2C85D40A8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9165" y="6060086"/>
            <a:ext cx="41917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our answer is NOT an extraneous root and is a value solution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794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9" grpId="0"/>
      <p:bldP spid="32" grpId="0" animBg="1"/>
      <p:bldP spid="33" grpId="0" animBg="1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01B2-AE04-458C-BC93-AA254ECF2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1" y="173038"/>
            <a:ext cx="7610475" cy="5508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Solve for “x”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89C14316-7AD9-4926-8073-78DF97AFC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4189" y="922339"/>
          <a:ext cx="3203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900" imgH="266700" progId="Equation.DSMT4">
                  <p:embed/>
                </p:oleObj>
              </mc:Choice>
              <mc:Fallback>
                <p:oleObj name="Equation" r:id="rId4" imgW="1612900" imgH="266700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89C14316-7AD9-4926-8073-78DF97AFC4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9" y="922339"/>
                        <a:ext cx="32035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C6FBE7C9-D368-42A0-A3B9-154215D57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1225" y="1600200"/>
          <a:ext cx="15128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495085" progId="Equation.DSMT4">
                  <p:embed/>
                </p:oleObj>
              </mc:Choice>
              <mc:Fallback>
                <p:oleObj name="Equation" r:id="rId6" imgW="761669" imgH="495085" progId="Equation.DSMT4">
                  <p:embed/>
                  <p:pic>
                    <p:nvPicPr>
                      <p:cNvPr id="7171" name="Object 3">
                        <a:extLst>
                          <a:ext uri="{FF2B5EF4-FFF2-40B4-BE49-F238E27FC236}">
                            <a16:creationId xmlns:a16="http://schemas.microsoft.com/office/drawing/2014/main" id="{C6FBE7C9-D368-42A0-A3B9-154215D57C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1600200"/>
                        <a:ext cx="15128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EF8D3AEB-BDE9-42B8-B944-916810814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1713" y="1517650"/>
          <a:ext cx="1262062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725" imgH="558558" progId="Equation.DSMT4">
                  <p:embed/>
                </p:oleObj>
              </mc:Choice>
              <mc:Fallback>
                <p:oleObj name="Equation" r:id="rId8" imgW="634725" imgH="558558" progId="Equation.DSMT4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EF8D3AEB-BDE9-42B8-B944-916810814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1517650"/>
                        <a:ext cx="1262062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5">
            <a:extLst>
              <a:ext uri="{FF2B5EF4-FFF2-40B4-BE49-F238E27FC236}">
                <a16:creationId xmlns:a16="http://schemas.microsoft.com/office/drawing/2014/main" id="{49674801-7F81-40C2-9525-B18A20A49E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8526" y="2806700"/>
          <a:ext cx="1287463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419" imgH="495085" progId="Equation.DSMT4">
                  <p:embed/>
                </p:oleObj>
              </mc:Choice>
              <mc:Fallback>
                <p:oleObj name="Equation" r:id="rId10" imgW="647419" imgH="495085" progId="Equation.DSMT4">
                  <p:embed/>
                  <p:pic>
                    <p:nvPicPr>
                      <p:cNvPr id="7174" name="Object 5">
                        <a:extLst>
                          <a:ext uri="{FF2B5EF4-FFF2-40B4-BE49-F238E27FC236}">
                            <a16:creationId xmlns:a16="http://schemas.microsoft.com/office/drawing/2014/main" id="{49674801-7F81-40C2-9525-B18A20A49E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6" y="2806700"/>
                        <a:ext cx="1287463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6">
            <a:extLst>
              <a:ext uri="{FF2B5EF4-FFF2-40B4-BE49-F238E27FC236}">
                <a16:creationId xmlns:a16="http://schemas.microsoft.com/office/drawing/2014/main" id="{7BE70C31-B1C0-48C9-939F-56AF170783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4" y="2809875"/>
          <a:ext cx="1512887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669" imgH="495085" progId="Equation.DSMT4">
                  <p:embed/>
                </p:oleObj>
              </mc:Choice>
              <mc:Fallback>
                <p:oleObj name="Equation" r:id="rId12" imgW="761669" imgH="495085" progId="Equation.DSMT4">
                  <p:embed/>
                  <p:pic>
                    <p:nvPicPr>
                      <p:cNvPr id="7175" name="Object 6">
                        <a:extLst>
                          <a:ext uri="{FF2B5EF4-FFF2-40B4-BE49-F238E27FC236}">
                            <a16:creationId xmlns:a16="http://schemas.microsoft.com/office/drawing/2014/main" id="{7BE70C31-B1C0-48C9-939F-56AF170783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4" y="2809875"/>
                        <a:ext cx="1512887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7">
            <a:extLst>
              <a:ext uri="{FF2B5EF4-FFF2-40B4-BE49-F238E27FC236}">
                <a16:creationId xmlns:a16="http://schemas.microsoft.com/office/drawing/2014/main" id="{A5155079-4120-4DE7-8111-93C8FAA4F4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4" y="2809875"/>
          <a:ext cx="13366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08" imgH="495085" progId="Equation.DSMT4">
                  <p:embed/>
                </p:oleObj>
              </mc:Choice>
              <mc:Fallback>
                <p:oleObj name="Equation" r:id="rId13" imgW="672808" imgH="495085" progId="Equation.DSMT4">
                  <p:embed/>
                  <p:pic>
                    <p:nvPicPr>
                      <p:cNvPr id="7176" name="Object 7">
                        <a:extLst>
                          <a:ext uri="{FF2B5EF4-FFF2-40B4-BE49-F238E27FC236}">
                            <a16:creationId xmlns:a16="http://schemas.microsoft.com/office/drawing/2014/main" id="{A5155079-4120-4DE7-8111-93C8FAA4F4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4" y="2809875"/>
                        <a:ext cx="133667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8">
            <a:extLst>
              <a:ext uri="{FF2B5EF4-FFF2-40B4-BE49-F238E27FC236}">
                <a16:creationId xmlns:a16="http://schemas.microsoft.com/office/drawing/2014/main" id="{A1A3BFCF-A150-49BC-BA63-A047B4643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3895725"/>
          <a:ext cx="15890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99753" imgH="495085" progId="Equation.DSMT4">
                  <p:embed/>
                </p:oleObj>
              </mc:Choice>
              <mc:Fallback>
                <p:oleObj name="Equation" r:id="rId15" imgW="799753" imgH="495085" progId="Equation.DSMT4">
                  <p:embed/>
                  <p:pic>
                    <p:nvPicPr>
                      <p:cNvPr id="7177" name="Object 8">
                        <a:extLst>
                          <a:ext uri="{FF2B5EF4-FFF2-40B4-BE49-F238E27FC236}">
                            <a16:creationId xmlns:a16="http://schemas.microsoft.com/office/drawing/2014/main" id="{A1A3BFCF-A150-49BC-BA63-A047B4643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895725"/>
                        <a:ext cx="15890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">
            <a:extLst>
              <a:ext uri="{FF2B5EF4-FFF2-40B4-BE49-F238E27FC236}">
                <a16:creationId xmlns:a16="http://schemas.microsoft.com/office/drawing/2014/main" id="{60F6ED85-142F-4305-853C-63CEE3C28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9313" y="4940300"/>
          <a:ext cx="1587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98500" imgH="228600" progId="Equation.DSMT4">
                  <p:embed/>
                </p:oleObj>
              </mc:Choice>
              <mc:Fallback>
                <p:oleObj name="Equation" r:id="rId17" imgW="698500" imgH="228600" progId="Equation.DSMT4">
                  <p:embed/>
                  <p:pic>
                    <p:nvPicPr>
                      <p:cNvPr id="7178" name="Object 9">
                        <a:extLst>
                          <a:ext uri="{FF2B5EF4-FFF2-40B4-BE49-F238E27FC236}">
                            <a16:creationId xmlns:a16="http://schemas.microsoft.com/office/drawing/2014/main" id="{60F6ED85-142F-4305-853C-63CEE3C28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4940300"/>
                        <a:ext cx="1587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0">
            <a:extLst>
              <a:ext uri="{FF2B5EF4-FFF2-40B4-BE49-F238E27FC236}">
                <a16:creationId xmlns:a16="http://schemas.microsoft.com/office/drawing/2014/main" id="{AB0DB513-9496-4FA1-B309-CC9585A7B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5470525"/>
          <a:ext cx="10398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200" imgH="241300" progId="Equation.DSMT4">
                  <p:embed/>
                </p:oleObj>
              </mc:Choice>
              <mc:Fallback>
                <p:oleObj name="Equation" r:id="rId19" imgW="457200" imgH="241300" progId="Equation.DSMT4">
                  <p:embed/>
                  <p:pic>
                    <p:nvPicPr>
                      <p:cNvPr id="7179" name="Object 10">
                        <a:extLst>
                          <a:ext uri="{FF2B5EF4-FFF2-40B4-BE49-F238E27FC236}">
                            <a16:creationId xmlns:a16="http://schemas.microsoft.com/office/drawing/2014/main" id="{AB0DB513-9496-4FA1-B309-CC9585A7B2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5470525"/>
                        <a:ext cx="10398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1">
            <a:extLst>
              <a:ext uri="{FF2B5EF4-FFF2-40B4-BE49-F238E27FC236}">
                <a16:creationId xmlns:a16="http://schemas.microsoft.com/office/drawing/2014/main" id="{0CEA842E-6411-4D0C-9D08-DA73B6C8A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5789" y="6097588"/>
          <a:ext cx="974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7180" name="Object 11">
                        <a:extLst>
                          <a:ext uri="{FF2B5EF4-FFF2-40B4-BE49-F238E27FC236}">
                            <a16:creationId xmlns:a16="http://schemas.microsoft.com/office/drawing/2014/main" id="{0CEA842E-6411-4D0C-9D08-DA73B6C8A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9" y="6097588"/>
                        <a:ext cx="974725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Text Box 5">
            <a:extLst>
              <a:ext uri="{FF2B5EF4-FFF2-40B4-BE49-F238E27FC236}">
                <a16:creationId xmlns:a16="http://schemas.microsoft.com/office/drawing/2014/main" id="{236ECDB0-3CE9-4103-9957-B42F242A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614" name="Object 2">
            <a:extLst>
              <a:ext uri="{FF2B5EF4-FFF2-40B4-BE49-F238E27FC236}">
                <a16:creationId xmlns:a16="http://schemas.microsoft.com/office/drawing/2014/main" id="{25FC6F60-12D3-426C-918B-A7E1C0BC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8301" y="746126"/>
          <a:ext cx="50339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27300" imgH="431800" progId="Equation.DSMT4">
                  <p:embed/>
                </p:oleObj>
              </mc:Choice>
              <mc:Fallback>
                <p:oleObj name="Equation" r:id="rId24" imgW="2527300" imgH="431800" progId="Equation.DSMT4">
                  <p:embed/>
                  <p:pic>
                    <p:nvPicPr>
                      <p:cNvPr id="25614" name="Object 2">
                        <a:extLst>
                          <a:ext uri="{FF2B5EF4-FFF2-40B4-BE49-F238E27FC236}">
                            <a16:creationId xmlns:a16="http://schemas.microsoft.com/office/drawing/2014/main" id="{25FC6F60-12D3-426C-918B-A7E1C0BC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746126"/>
                        <a:ext cx="50339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E92A5EC8-E9BB-4346-8B0B-CE7030B61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6439" y="1625600"/>
          <a:ext cx="25733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95400" imgH="469900" progId="Equation.DSMT4">
                  <p:embed/>
                </p:oleObj>
              </mc:Choice>
              <mc:Fallback>
                <p:oleObj name="Equation" r:id="rId26" imgW="1295400" imgH="4699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E92A5EC8-E9BB-4346-8B0B-CE7030B61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9" y="1625600"/>
                        <a:ext cx="25733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AA5C0EE7-7F69-4BEF-A01C-FCD62BD62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9026" y="2563814"/>
          <a:ext cx="21193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66800" imgH="431800" progId="Equation.DSMT4">
                  <p:embed/>
                </p:oleObj>
              </mc:Choice>
              <mc:Fallback>
                <p:oleObj name="Equation" r:id="rId28" imgW="1066800" imgH="4318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AA5C0EE7-7F69-4BEF-A01C-FCD62BD62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2563814"/>
                        <a:ext cx="211931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9322422D-974A-4A49-A782-CD7B85AD6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4751" y="3473450"/>
          <a:ext cx="201612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6000" imgH="482600" progId="Equation.DSMT4">
                  <p:embed/>
                </p:oleObj>
              </mc:Choice>
              <mc:Fallback>
                <p:oleObj name="Equation" r:id="rId30" imgW="1016000" imgH="482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9322422D-974A-4A49-A782-CD7B85AD6C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1" y="3473450"/>
                        <a:ext cx="2016125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DB165948-D2F5-4A24-8738-359BCB2B7C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26" y="4522788"/>
          <a:ext cx="20177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16000" imgH="508000" progId="Equation.DSMT4">
                  <p:embed/>
                </p:oleObj>
              </mc:Choice>
              <mc:Fallback>
                <p:oleObj name="Equation" r:id="rId32" imgW="1016000" imgH="5080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DB165948-D2F5-4A24-8738-359BCB2B7C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6" y="4522788"/>
                        <a:ext cx="2017713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7A247062-14B9-4E5D-9DC4-5F05D2E3D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3163" y="5594350"/>
          <a:ext cx="20177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6000" imgH="482600" progId="Equation.DSMT4">
                  <p:embed/>
                </p:oleObj>
              </mc:Choice>
              <mc:Fallback>
                <p:oleObj name="Equation" r:id="rId34" imgW="1016000" imgH="48260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7A247062-14B9-4E5D-9DC4-5F05D2E3D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3163" y="5594350"/>
                        <a:ext cx="201771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0B5AFBB1-0F7F-4C03-9C0F-EA18A0695F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61401" y="1606550"/>
          <a:ext cx="19669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90170" imgH="482391" progId="Equation.DSMT4">
                  <p:embed/>
                </p:oleObj>
              </mc:Choice>
              <mc:Fallback>
                <p:oleObj name="Equation" r:id="rId36" imgW="990170" imgH="482391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0B5AFBB1-0F7F-4C03-9C0F-EA18A0695F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401" y="1606550"/>
                        <a:ext cx="196691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4EB0099E-3349-4BF8-80EE-E819F7FBD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4" y="2849564"/>
          <a:ext cx="1385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98500" imgH="241300" progId="Equation.DSMT4">
                  <p:embed/>
                </p:oleObj>
              </mc:Choice>
              <mc:Fallback>
                <p:oleObj name="Equation" r:id="rId38" imgW="698500" imgH="24130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4EB0099E-3349-4BF8-80EE-E819F7FBD9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4" y="2849564"/>
                        <a:ext cx="1385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831419F4-1CF7-46D0-8E31-1816F2212D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3" y="3484563"/>
          <a:ext cx="9826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95085" imgH="482391" progId="Equation.DSMT4">
                  <p:embed/>
                </p:oleObj>
              </mc:Choice>
              <mc:Fallback>
                <p:oleObj name="Equation" r:id="rId40" imgW="495085" imgH="482391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831419F4-1CF7-46D0-8E31-1816F2212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3" y="3484563"/>
                        <a:ext cx="98266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18A9E395-A230-4222-9834-EFB3CE6353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64613" y="4686300"/>
          <a:ext cx="957262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82391" imgH="444307" progId="Equation.DSMT4">
                  <p:embed/>
                </p:oleObj>
              </mc:Choice>
              <mc:Fallback>
                <p:oleObj name="Equation" r:id="rId42" imgW="482391" imgH="444307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18A9E395-A230-4222-9834-EFB3CE635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4613" y="4686300"/>
                        <a:ext cx="957262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2A5E-BF5B-4334-AEFB-59EDCEC8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1" y="142558"/>
            <a:ext cx="9062719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V) Type 2: Solving Logs by Substitution:</a:t>
            </a:r>
          </a:p>
        </p:txBody>
      </p:sp>
      <p:sp>
        <p:nvSpPr>
          <p:cNvPr id="8214" name="Content Placeholder 2">
            <a:extLst>
              <a:ext uri="{FF2B5EF4-FFF2-40B4-BE49-F238E27FC236}">
                <a16:creationId xmlns:a16="http://schemas.microsoft.com/office/drawing/2014/main" id="{4234B8A3-A68B-40A8-A10E-808B0A29FC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4961" y="882650"/>
            <a:ext cx="9779954" cy="558800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There’s a difference between the following: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84F18720-E2F8-491F-8B6B-5B8003F480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7226" y="1350963"/>
          <a:ext cx="14589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197" imgH="266584" progId="Equation.DSMT4">
                  <p:embed/>
                </p:oleObj>
              </mc:Choice>
              <mc:Fallback>
                <p:oleObj name="Equation" r:id="rId4" imgW="698197" imgH="266584" progId="Equation.DSMT4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84F18720-E2F8-491F-8B6B-5B8003F480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6" y="1350963"/>
                        <a:ext cx="1458913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61CB9DF2-FDF9-4195-9F03-1826DF483B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8350" y="1317626"/>
          <a:ext cx="1722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142" imgH="304668" progId="Equation.DSMT4">
                  <p:embed/>
                </p:oleObj>
              </mc:Choice>
              <mc:Fallback>
                <p:oleObj name="Equation" r:id="rId6" imgW="825142" imgH="304668" progId="Equation.DSMT4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61CB9DF2-FDF9-4195-9F03-1826DF483B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1317626"/>
                        <a:ext cx="1722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Box 5">
            <a:extLst>
              <a:ext uri="{FF2B5EF4-FFF2-40B4-BE49-F238E27FC236}">
                <a16:creationId xmlns:a16="http://schemas.microsoft.com/office/drawing/2014/main" id="{F7A2546E-904B-435F-8A7A-B49290E30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1874839"/>
            <a:ext cx="1200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Log Rule: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9A1A9A7D-7E50-4B04-9028-DF655EFBD3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2950" y="1914526"/>
          <a:ext cx="12255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15806" progId="Equation.DSMT4">
                  <p:embed/>
                </p:oleObj>
              </mc:Choice>
              <mc:Fallback>
                <p:oleObj name="Equation" r:id="rId8" imgW="723586" imgH="215806" progId="Equation.DSMT4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9A1A9A7D-7E50-4B04-9028-DF655EFBD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1914526"/>
                        <a:ext cx="12255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509840DC-898F-4CD6-BBF5-BAD8B13DC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76" y="1906588"/>
          <a:ext cx="2043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5977" imgH="253890" progId="Equation.DSMT4">
                  <p:embed/>
                </p:oleObj>
              </mc:Choice>
              <mc:Fallback>
                <p:oleObj name="Equation" r:id="rId10" imgW="1205977" imgH="253890" progId="Equation.DSMT4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509840DC-898F-4CD6-BBF5-BAD8B13DC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6" y="1906588"/>
                        <a:ext cx="20431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TextBox 8">
            <a:extLst>
              <a:ext uri="{FF2B5EF4-FFF2-40B4-BE49-F238E27FC236}">
                <a16:creationId xmlns:a16="http://schemas.microsoft.com/office/drawing/2014/main" id="{5ECCE40F-EDD6-4848-B794-617993CC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1" y="1639888"/>
            <a:ext cx="1781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No “log” rules </a:t>
            </a:r>
            <a:br>
              <a:rPr lang="en-CA" altLang="en-US" sz="1800"/>
            </a:br>
            <a:r>
              <a:rPr lang="en-CA" altLang="en-US" sz="1800"/>
              <a:t>can be applied:</a:t>
            </a:r>
          </a:p>
        </p:txBody>
      </p:sp>
      <p:sp>
        <p:nvSpPr>
          <p:cNvPr id="8217" name="Content Placeholder 2">
            <a:extLst>
              <a:ext uri="{FF2B5EF4-FFF2-40B4-BE49-F238E27FC236}">
                <a16:creationId xmlns:a16="http://schemas.microsoft.com/office/drawing/2014/main" id="{4A213A36-2751-4C51-9BEC-8F1E8CC44282}"/>
              </a:ext>
            </a:extLst>
          </p:cNvPr>
          <p:cNvSpPr txBox="1">
            <a:spLocks/>
          </p:cNvSpPr>
          <p:nvPr/>
        </p:nvSpPr>
        <p:spPr bwMode="auto">
          <a:xfrm>
            <a:off x="213360" y="2446338"/>
            <a:ext cx="991171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When an equation has an entire “log” being squared, use substitution to solve the equation.</a:t>
            </a:r>
          </a:p>
        </p:txBody>
      </p:sp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3EAFC305-81C0-48C6-BBDF-0F45609B4F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3576" y="3328989"/>
          <a:ext cx="32162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2600" imgH="304800" progId="Equation.DSMT4">
                  <p:embed/>
                </p:oleObj>
              </mc:Choice>
              <mc:Fallback>
                <p:oleObj name="Equation" r:id="rId12" imgW="1752600" imgH="304800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3EAFC305-81C0-48C6-BBDF-0F45609B4F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6" y="3328989"/>
                        <a:ext cx="32162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B090877F-B65E-47A7-94CB-9769864EF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0588" y="3638550"/>
          <a:ext cx="13779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113" imgH="215806" progId="Equation.DSMT4">
                  <p:embed/>
                </p:oleObj>
              </mc:Choice>
              <mc:Fallback>
                <p:oleObj name="Equation" r:id="rId14" imgW="660113" imgH="215806" progId="Equation.DSMT4">
                  <p:embed/>
                  <p:pic>
                    <p:nvPicPr>
                      <p:cNvPr id="8199" name="Object 7">
                        <a:extLst>
                          <a:ext uri="{FF2B5EF4-FFF2-40B4-BE49-F238E27FC236}">
                            <a16:creationId xmlns:a16="http://schemas.microsoft.com/office/drawing/2014/main" id="{B090877F-B65E-47A7-94CB-9769864EF0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588" y="3638550"/>
                        <a:ext cx="137795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302F9AFA-5228-4BA3-B06C-1AF372F685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8938" y="3775075"/>
          <a:ext cx="18399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02865" imgH="304668" progId="Equation.DSMT4">
                  <p:embed/>
                </p:oleObj>
              </mc:Choice>
              <mc:Fallback>
                <p:oleObj name="Equation" r:id="rId16" imgW="1002865" imgH="304668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302F9AFA-5228-4BA3-B06C-1AF372F685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775075"/>
                        <a:ext cx="18399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EA34E76F-F5C2-419C-B5D8-A83532F96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1264" y="4297363"/>
          <a:ext cx="20272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900" imgH="241300" progId="Equation.DSMT4">
                  <p:embed/>
                </p:oleObj>
              </mc:Choice>
              <mc:Fallback>
                <p:oleObj name="Equation" r:id="rId18" imgW="1104900" imgH="241300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EA34E76F-F5C2-419C-B5D8-A83532F96D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4" y="4297363"/>
                        <a:ext cx="202723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TextBox 14">
            <a:extLst>
              <a:ext uri="{FF2B5EF4-FFF2-40B4-BE49-F238E27FC236}">
                <a16:creationId xmlns:a16="http://schemas.microsoft.com/office/drawing/2014/main" id="{4454CB35-7D92-4EC9-8B2B-ACDB4C675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89" y="3683000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Substitute:</a:t>
            </a:r>
          </a:p>
        </p:txBody>
      </p:sp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9BF4CE55-0A4A-47CF-98E7-5A499DDA5B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4564" y="4887914"/>
          <a:ext cx="23066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56755" imgH="253890" progId="Equation.DSMT4">
                  <p:embed/>
                </p:oleObj>
              </mc:Choice>
              <mc:Fallback>
                <p:oleObj name="Equation" r:id="rId20" imgW="1256755" imgH="253890" progId="Equation.DSMT4">
                  <p:embed/>
                  <p:pic>
                    <p:nvPicPr>
                      <p:cNvPr id="8202" name="Object 10">
                        <a:extLst>
                          <a:ext uri="{FF2B5EF4-FFF2-40B4-BE49-F238E27FC236}">
                            <a16:creationId xmlns:a16="http://schemas.microsoft.com/office/drawing/2014/main" id="{9BF4CE55-0A4A-47CF-98E7-5A499DDA5B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4" y="4887914"/>
                        <a:ext cx="23066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8E2E43B-EA6C-4A5F-897B-5D78D257BCA5}"/>
              </a:ext>
            </a:extLst>
          </p:cNvPr>
          <p:cNvCxnSpPr/>
          <p:nvPr/>
        </p:nvCxnSpPr>
        <p:spPr>
          <a:xfrm rot="5400000">
            <a:off x="3298032" y="55935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FE36A36-567D-47FA-A411-8BCFA8EDE3F2}"/>
              </a:ext>
            </a:extLst>
          </p:cNvPr>
          <p:cNvCxnSpPr/>
          <p:nvPr/>
        </p:nvCxnSpPr>
        <p:spPr>
          <a:xfrm rot="5400000">
            <a:off x="2450307" y="5598319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6BAEFFBE-7B46-4C6D-83C6-4DBE644C2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8026" y="5967414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18918" imgH="177723" progId="Equation.DSMT4">
                  <p:embed/>
                </p:oleObj>
              </mc:Choice>
              <mc:Fallback>
                <p:oleObj name="Equation" r:id="rId22" imgW="418918" imgH="177723" progId="Equation.DSMT4">
                  <p:embed/>
                  <p:pic>
                    <p:nvPicPr>
                      <p:cNvPr id="8203" name="Object 11">
                        <a:extLst>
                          <a:ext uri="{FF2B5EF4-FFF2-40B4-BE49-F238E27FC236}">
                            <a16:creationId xmlns:a16="http://schemas.microsoft.com/office/drawing/2014/main" id="{6BAEFFBE-7B46-4C6D-83C6-4DBE644C2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6" y="5967414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>
            <a:extLst>
              <a:ext uri="{FF2B5EF4-FFF2-40B4-BE49-F238E27FC236}">
                <a16:creationId xmlns:a16="http://schemas.microsoft.com/office/drawing/2014/main" id="{E928C872-167C-4BAC-BE3B-5F17CFAA9D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8" y="5976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780" imgH="165028" progId="Equation.DSMT4">
                  <p:embed/>
                </p:oleObj>
              </mc:Choice>
              <mc:Fallback>
                <p:oleObj name="Equation" r:id="rId24" imgW="507780" imgH="165028" progId="Equation.DSMT4">
                  <p:embed/>
                  <p:pic>
                    <p:nvPicPr>
                      <p:cNvPr id="8204" name="Object 12">
                        <a:extLst>
                          <a:ext uri="{FF2B5EF4-FFF2-40B4-BE49-F238E27FC236}">
                            <a16:creationId xmlns:a16="http://schemas.microsoft.com/office/drawing/2014/main" id="{E928C872-167C-4BAC-BE3B-5F17CFAA9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976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>
            <a:extLst>
              <a:ext uri="{FF2B5EF4-FFF2-40B4-BE49-F238E27FC236}">
                <a16:creationId xmlns:a16="http://schemas.microsoft.com/office/drawing/2014/main" id="{83AD4EC3-6A31-4AE9-855E-F5A17CE881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3439" y="4200526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7492" imgH="164814" progId="Equation.DSMT4">
                  <p:embed/>
                </p:oleObj>
              </mc:Choice>
              <mc:Fallback>
                <p:oleObj name="Equation" r:id="rId26" imgW="177492" imgH="164814" progId="Equation.DSMT4">
                  <p:embed/>
                  <p:pic>
                    <p:nvPicPr>
                      <p:cNvPr id="8205" name="Object 13">
                        <a:extLst>
                          <a:ext uri="{FF2B5EF4-FFF2-40B4-BE49-F238E27FC236}">
                            <a16:creationId xmlns:a16="http://schemas.microsoft.com/office/drawing/2014/main" id="{83AD4EC3-6A31-4AE9-855E-F5A17CE88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39" y="4200526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1" name="TextBox 24">
            <a:extLst>
              <a:ext uri="{FF2B5EF4-FFF2-40B4-BE49-F238E27FC236}">
                <a16:creationId xmlns:a16="http://schemas.microsoft.com/office/drawing/2014/main" id="{0680E9CF-C27D-42B1-8149-BF72A9230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6289" y="4176714"/>
            <a:ext cx="2924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         back into</a:t>
            </a:r>
          </a:p>
        </p:txBody>
      </p:sp>
      <p:graphicFrame>
        <p:nvGraphicFramePr>
          <p:cNvPr id="8206" name="Object 14">
            <a:extLst>
              <a:ext uri="{FF2B5EF4-FFF2-40B4-BE49-F238E27FC236}">
                <a16:creationId xmlns:a16="http://schemas.microsoft.com/office/drawing/2014/main" id="{2841EE16-1400-4D7D-9356-E4629D552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4338" y="5526089"/>
          <a:ext cx="12509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502" imgH="215806" progId="Equation.DSMT4">
                  <p:embed/>
                </p:oleObj>
              </mc:Choice>
              <mc:Fallback>
                <p:oleObj name="Equation" r:id="rId28" imgW="685502" imgH="215806" progId="Equation.DSMT4">
                  <p:embed/>
                  <p:pic>
                    <p:nvPicPr>
                      <p:cNvPr id="8206" name="Object 14">
                        <a:extLst>
                          <a:ext uri="{FF2B5EF4-FFF2-40B4-BE49-F238E27FC236}">
                            <a16:creationId xmlns:a16="http://schemas.microsoft.com/office/drawing/2014/main" id="{2841EE16-1400-4D7D-9356-E4629D552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5526089"/>
                        <a:ext cx="12509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>
            <a:extLst>
              <a:ext uri="{FF2B5EF4-FFF2-40B4-BE49-F238E27FC236}">
                <a16:creationId xmlns:a16="http://schemas.microsoft.com/office/drawing/2014/main" id="{84244483-A1A6-4D4D-9AE4-CDE083E3F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9176" y="4144964"/>
          <a:ext cx="7413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55292" imgH="215713" progId="Equation.DSMT4">
                  <p:embed/>
                </p:oleObj>
              </mc:Choice>
              <mc:Fallback>
                <p:oleObj name="Equation" r:id="rId30" imgW="355292" imgH="215713" progId="Equation.DSMT4">
                  <p:embed/>
                  <p:pic>
                    <p:nvPicPr>
                      <p:cNvPr id="8207" name="Object 15">
                        <a:extLst>
                          <a:ext uri="{FF2B5EF4-FFF2-40B4-BE49-F238E27FC236}">
                            <a16:creationId xmlns:a16="http://schemas.microsoft.com/office/drawing/2014/main" id="{84244483-A1A6-4D4D-9AE4-CDE083E3F6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9176" y="4144964"/>
                        <a:ext cx="7413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Box 27">
            <a:extLst>
              <a:ext uri="{FF2B5EF4-FFF2-40B4-BE49-F238E27FC236}">
                <a16:creationId xmlns:a16="http://schemas.microsoft.com/office/drawing/2014/main" id="{751AC769-753A-4DF2-A3EF-15FBFD4D9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4654550"/>
            <a:ext cx="3371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8208" name="Object 16">
            <a:extLst>
              <a:ext uri="{FF2B5EF4-FFF2-40B4-BE49-F238E27FC236}">
                <a16:creationId xmlns:a16="http://schemas.microsoft.com/office/drawing/2014/main" id="{6481074B-F32A-49CD-A3A8-BDF695D66C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4939" y="5159376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18918" imgH="177723" progId="Equation.DSMT4">
                  <p:embed/>
                </p:oleObj>
              </mc:Choice>
              <mc:Fallback>
                <p:oleObj name="Equation" r:id="rId32" imgW="418918" imgH="177723" progId="Equation.DSMT4">
                  <p:embed/>
                  <p:pic>
                    <p:nvPicPr>
                      <p:cNvPr id="8208" name="Object 16">
                        <a:extLst>
                          <a:ext uri="{FF2B5EF4-FFF2-40B4-BE49-F238E27FC236}">
                            <a16:creationId xmlns:a16="http://schemas.microsoft.com/office/drawing/2014/main" id="{6481074B-F32A-49CD-A3A8-BDF695D66C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9" y="5159376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>
            <a:extLst>
              <a:ext uri="{FF2B5EF4-FFF2-40B4-BE49-F238E27FC236}">
                <a16:creationId xmlns:a16="http://schemas.microsoft.com/office/drawing/2014/main" id="{A6B872F8-0549-4795-B4CE-A5F608709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8663" y="5214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7780" imgH="165028" progId="Equation.DSMT4">
                  <p:embed/>
                </p:oleObj>
              </mc:Choice>
              <mc:Fallback>
                <p:oleObj name="Equation" r:id="rId33" imgW="507780" imgH="165028" progId="Equation.DSMT4">
                  <p:embed/>
                  <p:pic>
                    <p:nvPicPr>
                      <p:cNvPr id="8209" name="Object 17">
                        <a:extLst>
                          <a:ext uri="{FF2B5EF4-FFF2-40B4-BE49-F238E27FC236}">
                            <a16:creationId xmlns:a16="http://schemas.microsoft.com/office/drawing/2014/main" id="{A6B872F8-0549-4795-B4CE-A5F608709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5214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>
            <a:extLst>
              <a:ext uri="{FF2B5EF4-FFF2-40B4-BE49-F238E27FC236}">
                <a16:creationId xmlns:a16="http://schemas.microsoft.com/office/drawing/2014/main" id="{D6D19D5B-A212-402C-8EA4-F01D5CD06B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8675" y="5873751"/>
          <a:ext cx="10668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83947" imgH="241195" progId="Equation.DSMT4">
                  <p:embed/>
                </p:oleObj>
              </mc:Choice>
              <mc:Fallback>
                <p:oleObj name="Equation" r:id="rId34" imgW="583947" imgH="241195" progId="Equation.DSMT4">
                  <p:embed/>
                  <p:pic>
                    <p:nvPicPr>
                      <p:cNvPr id="8210" name="Object 18">
                        <a:extLst>
                          <a:ext uri="{FF2B5EF4-FFF2-40B4-BE49-F238E27FC236}">
                            <a16:creationId xmlns:a16="http://schemas.microsoft.com/office/drawing/2014/main" id="{D6D19D5B-A212-402C-8EA4-F01D5CD06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75" y="5873751"/>
                        <a:ext cx="10668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>
            <a:extLst>
              <a:ext uri="{FF2B5EF4-FFF2-40B4-BE49-F238E27FC236}">
                <a16:creationId xmlns:a16="http://schemas.microsoft.com/office/drawing/2014/main" id="{98A1C056-A490-4FA0-85EF-9741C3288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1563" y="5524501"/>
          <a:ext cx="11112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09336" imgH="215806" progId="Equation.DSMT4">
                  <p:embed/>
                </p:oleObj>
              </mc:Choice>
              <mc:Fallback>
                <p:oleObj name="Equation" r:id="rId36" imgW="609336" imgH="215806" progId="Equation.DSMT4">
                  <p:embed/>
                  <p:pic>
                    <p:nvPicPr>
                      <p:cNvPr id="8211" name="Object 19">
                        <a:extLst>
                          <a:ext uri="{FF2B5EF4-FFF2-40B4-BE49-F238E27FC236}">
                            <a16:creationId xmlns:a16="http://schemas.microsoft.com/office/drawing/2014/main" id="{98A1C056-A490-4FA0-85EF-9741C3288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563" y="5524501"/>
                        <a:ext cx="11112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95FA33C1-5A0A-433E-8E38-53C3E795B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1938" y="5856288"/>
          <a:ext cx="9271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08000" imgH="241300" progId="Equation.DSMT4">
                  <p:embed/>
                </p:oleObj>
              </mc:Choice>
              <mc:Fallback>
                <p:oleObj name="Equation" r:id="rId38" imgW="508000" imgH="241300" progId="Equation.DSMT4">
                  <p:embed/>
                  <p:pic>
                    <p:nvPicPr>
                      <p:cNvPr id="8212" name="Object 20">
                        <a:extLst>
                          <a:ext uri="{FF2B5EF4-FFF2-40B4-BE49-F238E27FC236}">
                            <a16:creationId xmlns:a16="http://schemas.microsoft.com/office/drawing/2014/main" id="{95FA33C1-5A0A-433E-8E38-53C3E795B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5856288"/>
                        <a:ext cx="927100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9" name="Text Box 5">
            <a:extLst>
              <a:ext uri="{FF2B5EF4-FFF2-40B4-BE49-F238E27FC236}">
                <a16:creationId xmlns:a16="http://schemas.microsoft.com/office/drawing/2014/main" id="{9E3C299D-D64F-41D3-9E12-2FBE4D5DF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5" grpId="0"/>
      <p:bldP spid="8216" grpId="0"/>
      <p:bldP spid="8217" grpId="0"/>
      <p:bldP spid="8218" grpId="0"/>
      <p:bldP spid="8221" grpId="0"/>
      <p:bldP spid="82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>
            <a:extLst>
              <a:ext uri="{FF2B5EF4-FFF2-40B4-BE49-F238E27FC236}">
                <a16:creationId xmlns:a16="http://schemas.microsoft.com/office/drawing/2014/main" id="{14C2657B-E682-4DF6-AC52-3DD9F65D3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031" y="813725"/>
          <a:ext cx="31464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500" imgH="304800" progId="Equation.DSMT4">
                  <p:embed/>
                </p:oleObj>
              </mc:Choice>
              <mc:Fallback>
                <p:oleObj name="Equation" r:id="rId4" imgW="1714500" imgH="304800" progId="Equation.DSMT4">
                  <p:embed/>
                  <p:pic>
                    <p:nvPicPr>
                      <p:cNvPr id="29698" name="Object 2">
                        <a:extLst>
                          <a:ext uri="{FF2B5EF4-FFF2-40B4-BE49-F238E27FC236}">
                            <a16:creationId xmlns:a16="http://schemas.microsoft.com/office/drawing/2014/main" id="{14C2657B-E682-4DF6-AC52-3DD9F65D3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1" y="813725"/>
                        <a:ext cx="314642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9A8F724B-2DB3-450C-97C8-B047F561F5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7899" y="1613151"/>
          <a:ext cx="13779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113" imgH="215806" progId="Equation.DSMT4">
                  <p:embed/>
                </p:oleObj>
              </mc:Choice>
              <mc:Fallback>
                <p:oleObj name="Equation" r:id="rId6" imgW="660113" imgH="215806" progId="Equation.DSMT4">
                  <p:embed/>
                  <p:pic>
                    <p:nvPicPr>
                      <p:cNvPr id="9219" name="Object 3">
                        <a:extLst>
                          <a:ext uri="{FF2B5EF4-FFF2-40B4-BE49-F238E27FC236}">
                            <a16:creationId xmlns:a16="http://schemas.microsoft.com/office/drawing/2014/main" id="{9A8F724B-2DB3-450C-97C8-B047F561F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899" y="1613151"/>
                        <a:ext cx="13779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AF71F53D-0CD7-4AD3-9791-0BDA204A27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1759" y="1586230"/>
          <a:ext cx="20272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900" imgH="304800" progId="Equation.DSMT4">
                  <p:embed/>
                </p:oleObj>
              </mc:Choice>
              <mc:Fallback>
                <p:oleObj name="Equation" r:id="rId8" imgW="1104900" imgH="304800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AF71F53D-0CD7-4AD3-9791-0BDA204A27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759" y="1586230"/>
                        <a:ext cx="20272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ADF703FC-4724-4B60-9FD4-273B82BBED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6783" y="2106931"/>
          <a:ext cx="2190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800" imgH="241300" progId="Equation.DSMT4">
                  <p:embed/>
                </p:oleObj>
              </mc:Choice>
              <mc:Fallback>
                <p:oleObj name="Equation" r:id="rId10" imgW="1193800" imgH="241300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ADF703FC-4724-4B60-9FD4-273B82BBE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783" y="2106931"/>
                        <a:ext cx="2190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TextBox 7">
            <a:extLst>
              <a:ext uri="{FF2B5EF4-FFF2-40B4-BE49-F238E27FC236}">
                <a16:creationId xmlns:a16="http://schemas.microsoft.com/office/drawing/2014/main" id="{1BEC9519-671C-40AE-8F3F-C00F3435C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312" y="1657601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5FB8D8AB-347A-4F50-A70A-6726AC172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659" y="2697481"/>
          <a:ext cx="24463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500" imgH="254000" progId="Equation.DSMT4">
                  <p:embed/>
                </p:oleObj>
              </mc:Choice>
              <mc:Fallback>
                <p:oleObj name="Equation" r:id="rId12" imgW="1333500" imgH="254000" progId="Equation.DSMT4">
                  <p:embed/>
                  <p:pic>
                    <p:nvPicPr>
                      <p:cNvPr id="9222" name="Object 6">
                        <a:extLst>
                          <a:ext uri="{FF2B5EF4-FFF2-40B4-BE49-F238E27FC236}">
                            <a16:creationId xmlns:a16="http://schemas.microsoft.com/office/drawing/2014/main" id="{5FB8D8AB-347A-4F50-A70A-6726AC172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9" y="2697481"/>
                        <a:ext cx="24463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AF2A7D-E0FA-4A18-B6D7-59A5D26278CF}"/>
              </a:ext>
            </a:extLst>
          </p:cNvPr>
          <p:cNvCxnSpPr/>
          <p:nvPr/>
        </p:nvCxnSpPr>
        <p:spPr>
          <a:xfrm rot="5400000">
            <a:off x="1980090" y="3403125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8F14A73-7A98-4535-88B5-9A7112E8DD40}"/>
              </a:ext>
            </a:extLst>
          </p:cNvPr>
          <p:cNvCxnSpPr/>
          <p:nvPr/>
        </p:nvCxnSpPr>
        <p:spPr>
          <a:xfrm rot="5400000">
            <a:off x="1040290" y="3407888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2D63CBD5-45BE-4C82-87A8-E65DF017CE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084" y="3776981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9223" name="Object 7">
                        <a:extLst>
                          <a:ext uri="{FF2B5EF4-FFF2-40B4-BE49-F238E27FC236}">
                            <a16:creationId xmlns:a16="http://schemas.microsoft.com/office/drawing/2014/main" id="{2D63CBD5-45BE-4C82-87A8-E65DF017CE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084" y="3776981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0FF1FA02-13AC-484B-AE5F-BA0DFC2914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6296" y="3542031"/>
          <a:ext cx="8350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431800" progId="Equation.DSMT4">
                  <p:embed/>
                </p:oleObj>
              </mc:Choice>
              <mc:Fallback>
                <p:oleObj name="Equation" r:id="rId16" imgW="457200" imgH="431800" progId="Equation.DSMT4">
                  <p:embed/>
                  <p:pic>
                    <p:nvPicPr>
                      <p:cNvPr id="9224" name="Object 8">
                        <a:extLst>
                          <a:ext uri="{FF2B5EF4-FFF2-40B4-BE49-F238E27FC236}">
                            <a16:creationId xmlns:a16="http://schemas.microsoft.com/office/drawing/2014/main" id="{0FF1FA02-13AC-484B-AE5F-BA0DFC2914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96" y="3542031"/>
                        <a:ext cx="8350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3CB47B3A-4941-48C1-AD5C-B0A97C341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9163" y="2175126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92" imgH="164814" progId="Equation.DSMT4">
                  <p:embed/>
                </p:oleObj>
              </mc:Choice>
              <mc:Fallback>
                <p:oleObj name="Equation" r:id="rId18" imgW="177492" imgH="164814" progId="Equation.DSMT4">
                  <p:embed/>
                  <p:pic>
                    <p:nvPicPr>
                      <p:cNvPr id="9225" name="Object 9">
                        <a:extLst>
                          <a:ext uri="{FF2B5EF4-FFF2-40B4-BE49-F238E27FC236}">
                            <a16:creationId xmlns:a16="http://schemas.microsoft.com/office/drawing/2014/main" id="{3CB47B3A-4941-48C1-AD5C-B0A97C341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163" y="2175126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TextBox 14">
            <a:extLst>
              <a:ext uri="{FF2B5EF4-FFF2-40B4-BE49-F238E27FC236}">
                <a16:creationId xmlns:a16="http://schemas.microsoft.com/office/drawing/2014/main" id="{D620C08E-3FF4-49B9-917B-1AFD0C01B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2013" y="2151312"/>
            <a:ext cx="292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         back into</a:t>
            </a:r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54BBA41F-6C94-4C1E-BD16-F66E965EE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01813" y="3783262"/>
          <a:ext cx="11588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725" imgH="431613" progId="Equation.DSMT4">
                  <p:embed/>
                </p:oleObj>
              </mc:Choice>
              <mc:Fallback>
                <p:oleObj name="Equation" r:id="rId20" imgW="634725" imgH="431613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54BBA41F-6C94-4C1E-BD16-F66E965EE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813" y="3783262"/>
                        <a:ext cx="115887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EFFC039A-8114-4B30-9053-C517A99E9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4900" y="2119562"/>
          <a:ext cx="7413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5292" imgH="215713" progId="Equation.DSMT4">
                  <p:embed/>
                </p:oleObj>
              </mc:Choice>
              <mc:Fallback>
                <p:oleObj name="Equation" r:id="rId22" imgW="355292" imgH="215713" progId="Equation.DSMT4">
                  <p:embed/>
                  <p:pic>
                    <p:nvPicPr>
                      <p:cNvPr id="9227" name="Object 11">
                        <a:extLst>
                          <a:ext uri="{FF2B5EF4-FFF2-40B4-BE49-F238E27FC236}">
                            <a16:creationId xmlns:a16="http://schemas.microsoft.com/office/drawing/2014/main" id="{EFFC039A-8114-4B30-9053-C517A99E9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4900" y="2119562"/>
                        <a:ext cx="7413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Box 17">
            <a:extLst>
              <a:ext uri="{FF2B5EF4-FFF2-40B4-BE49-F238E27FC236}">
                <a16:creationId xmlns:a16="http://schemas.microsoft.com/office/drawing/2014/main" id="{2DD74F24-3552-4AE5-A63A-664D87211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425" y="2629151"/>
            <a:ext cx="3370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9228" name="Object 12">
            <a:extLst>
              <a:ext uri="{FF2B5EF4-FFF2-40B4-BE49-F238E27FC236}">
                <a16:creationId xmlns:a16="http://schemas.microsoft.com/office/drawing/2014/main" id="{849E2841-7146-4C09-8778-14BF503704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2250" y="3133976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8918" imgH="177723" progId="Equation.DSMT4">
                  <p:embed/>
                </p:oleObj>
              </mc:Choice>
              <mc:Fallback>
                <p:oleObj name="Equation" r:id="rId24" imgW="418918" imgH="177723" progId="Equation.DSMT4">
                  <p:embed/>
                  <p:pic>
                    <p:nvPicPr>
                      <p:cNvPr id="9228" name="Object 12">
                        <a:extLst>
                          <a:ext uri="{FF2B5EF4-FFF2-40B4-BE49-F238E27FC236}">
                            <a16:creationId xmlns:a16="http://schemas.microsoft.com/office/drawing/2014/main" id="{849E2841-7146-4C09-8778-14BF50370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250" y="3133976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>
            <a:extLst>
              <a:ext uri="{FF2B5EF4-FFF2-40B4-BE49-F238E27FC236}">
                <a16:creationId xmlns:a16="http://schemas.microsoft.com/office/drawing/2014/main" id="{53D1766D-27C2-4742-B53A-BC42092E10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32013" y="2945062"/>
          <a:ext cx="8350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57200" imgH="431800" progId="Equation.DSMT4">
                  <p:embed/>
                </p:oleObj>
              </mc:Choice>
              <mc:Fallback>
                <p:oleObj name="Equation" r:id="rId26" imgW="457200" imgH="431800" progId="Equation.DSMT4">
                  <p:embed/>
                  <p:pic>
                    <p:nvPicPr>
                      <p:cNvPr id="9229" name="Object 13">
                        <a:extLst>
                          <a:ext uri="{FF2B5EF4-FFF2-40B4-BE49-F238E27FC236}">
                            <a16:creationId xmlns:a16="http://schemas.microsoft.com/office/drawing/2014/main" id="{53D1766D-27C2-4742-B53A-BC42092E1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013" y="2945062"/>
                        <a:ext cx="8350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>
            <a:extLst>
              <a:ext uri="{FF2B5EF4-FFF2-40B4-BE49-F238E27FC236}">
                <a16:creationId xmlns:a16="http://schemas.microsoft.com/office/drawing/2014/main" id="{8326E150-24CE-4E1C-96D9-4A05E67F80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6150" y="4607175"/>
          <a:ext cx="9747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33169" imgH="393529" progId="Equation.DSMT4">
                  <p:embed/>
                </p:oleObj>
              </mc:Choice>
              <mc:Fallback>
                <p:oleObj name="Equation" r:id="rId28" imgW="533169" imgH="393529" progId="Equation.DSMT4">
                  <p:embed/>
                  <p:pic>
                    <p:nvPicPr>
                      <p:cNvPr id="9230" name="Object 14">
                        <a:extLst>
                          <a:ext uri="{FF2B5EF4-FFF2-40B4-BE49-F238E27FC236}">
                            <a16:creationId xmlns:a16="http://schemas.microsoft.com/office/drawing/2014/main" id="{8326E150-24CE-4E1C-96D9-4A05E67F80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150" y="4607175"/>
                        <a:ext cx="97472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>
            <a:extLst>
              <a:ext uri="{FF2B5EF4-FFF2-40B4-BE49-F238E27FC236}">
                <a16:creationId xmlns:a16="http://schemas.microsoft.com/office/drawing/2014/main" id="{8E1F32CB-F72A-427B-AFA5-1F495BB52D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274" y="3700713"/>
          <a:ext cx="1087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96641" imgH="215806" progId="Equation.DSMT4">
                  <p:embed/>
                </p:oleObj>
              </mc:Choice>
              <mc:Fallback>
                <p:oleObj name="Equation" r:id="rId30" imgW="596641" imgH="215806" progId="Equation.DSMT4">
                  <p:embed/>
                  <p:pic>
                    <p:nvPicPr>
                      <p:cNvPr id="9231" name="Object 15">
                        <a:extLst>
                          <a:ext uri="{FF2B5EF4-FFF2-40B4-BE49-F238E27FC236}">
                            <a16:creationId xmlns:a16="http://schemas.microsoft.com/office/drawing/2014/main" id="{8E1F32CB-F72A-427B-AFA5-1F495BB52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274" y="3700713"/>
                        <a:ext cx="108743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1C953533-3F66-48AA-BDE6-08038517A3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8374" y="4156325"/>
          <a:ext cx="12049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8000" imgH="241300" progId="Equation.DSMT4">
                  <p:embed/>
                </p:oleObj>
              </mc:Choice>
              <mc:Fallback>
                <p:oleObj name="Equation" r:id="rId32" imgW="508000" imgH="241300" progId="Equation.DSMT4">
                  <p:embed/>
                  <p:pic>
                    <p:nvPicPr>
                      <p:cNvPr id="9232" name="Object 16">
                        <a:extLst>
                          <a:ext uri="{FF2B5EF4-FFF2-40B4-BE49-F238E27FC236}">
                            <a16:creationId xmlns:a16="http://schemas.microsoft.com/office/drawing/2014/main" id="{1C953533-3F66-48AA-BDE6-08038517A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8374" y="4156325"/>
                        <a:ext cx="12049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8" name="Content Placeholder 2">
            <a:extLst>
              <a:ext uri="{FF2B5EF4-FFF2-40B4-BE49-F238E27FC236}">
                <a16:creationId xmlns:a16="http://schemas.microsoft.com/office/drawing/2014/main" id="{5836A9E9-FA09-4AED-AD06-50D959E03F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7496" y="186373"/>
            <a:ext cx="3711575" cy="557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Practice: Solve for “x”</a:t>
            </a:r>
          </a:p>
        </p:txBody>
      </p:sp>
      <p:graphicFrame>
        <p:nvGraphicFramePr>
          <p:cNvPr id="9233" name="Object 17">
            <a:extLst>
              <a:ext uri="{FF2B5EF4-FFF2-40B4-BE49-F238E27FC236}">
                <a16:creationId xmlns:a16="http://schemas.microsoft.com/office/drawing/2014/main" id="{36CF16D5-3571-43E3-92E9-E4B6A8288F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5825" y="5426326"/>
          <a:ext cx="12223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71252" imgH="241195" progId="Equation.DSMT4">
                  <p:embed/>
                </p:oleObj>
              </mc:Choice>
              <mc:Fallback>
                <p:oleObj name="Equation" r:id="rId34" imgW="571252" imgH="241195" progId="Equation.DSMT4">
                  <p:embed/>
                  <p:pic>
                    <p:nvPicPr>
                      <p:cNvPr id="9233" name="Object 17">
                        <a:extLst>
                          <a:ext uri="{FF2B5EF4-FFF2-40B4-BE49-F238E27FC236}">
                            <a16:creationId xmlns:a16="http://schemas.microsoft.com/office/drawing/2014/main" id="{36CF16D5-3571-43E3-92E9-E4B6A8288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825" y="5426326"/>
                        <a:ext cx="12223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0" name="Text Box 5">
            <a:extLst>
              <a:ext uri="{FF2B5EF4-FFF2-40B4-BE49-F238E27FC236}">
                <a16:creationId xmlns:a16="http://schemas.microsoft.com/office/drawing/2014/main" id="{FEAFB59C-4FA5-4509-A35A-5CCC08EAF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6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B24DC324-4C31-4B7F-89CE-BA030C0C64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6803" y="4561725"/>
          <a:ext cx="37052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52480" imgH="291960" progId="Equation.DSMT4">
                  <p:embed/>
                </p:oleObj>
              </mc:Choice>
              <mc:Fallback>
                <p:oleObj name="Equation" r:id="rId37" imgW="1752480" imgH="29196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B24DC324-4C31-4B7F-89CE-BA030C0C6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803" y="4561725"/>
                        <a:ext cx="37052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E8C2FC5D-E7BC-4A5A-9E68-73D2B759C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3173" y="834524"/>
          <a:ext cx="41719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17360" imgH="279360" progId="Equation.DSMT4">
                  <p:embed/>
                </p:oleObj>
              </mc:Choice>
              <mc:Fallback>
                <p:oleObj name="Equation" r:id="rId39" imgW="1917360" imgH="27936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E8C2FC5D-E7BC-4A5A-9E68-73D2B759C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173" y="834524"/>
                        <a:ext cx="41719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1953CA0-B036-4B1D-BF18-8B2D952E8C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551" y="4708110"/>
          <a:ext cx="35147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612800" imgH="279360" progId="Equation.DSMT4">
                  <p:embed/>
                </p:oleObj>
              </mc:Choice>
              <mc:Fallback>
                <p:oleObj name="Equation" r:id="rId41" imgW="1612800" imgH="279360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41953CA0-B036-4B1D-BF18-8B2D952E8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51" y="4708110"/>
                        <a:ext cx="35147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88697064-639B-4BBB-8509-8C4DB3FB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6449" y="5306107"/>
            <a:ext cx="29300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Both solutions are valid , two answers!!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7" grpId="0"/>
      <p:bldP spid="9238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8D3F-AB92-47C3-86D9-AD3C5E64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74639"/>
            <a:ext cx="9060873" cy="483975"/>
          </a:xfrm>
        </p:spPr>
        <p:txBody>
          <a:bodyPr>
            <a:normAutofit fontScale="90000"/>
          </a:bodyPr>
          <a:lstStyle/>
          <a:p>
            <a:r>
              <a:rPr lang="en-CA" dirty="0"/>
              <a:t>I) Logarithm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985F0-B358-4612-BBA0-959B817576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7927" y="804716"/>
            <a:ext cx="8405707" cy="483975"/>
          </a:xfrm>
        </p:spPr>
        <p:txBody>
          <a:bodyPr/>
          <a:lstStyle/>
          <a:p>
            <a:pPr marL="0" indent="0">
              <a:buNone/>
            </a:pPr>
            <a:r>
              <a:rPr lang="en-CA" sz="2100" dirty="0"/>
              <a:t>Here are some of the logarithm identities to </a:t>
            </a:r>
            <a:r>
              <a:rPr lang="en-CA" sz="2100"/>
              <a:t>remember:</a:t>
            </a:r>
            <a:endParaRPr lang="en-CA" sz="2100" dirty="0"/>
          </a:p>
        </p:txBody>
      </p:sp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0D03598D-FEFA-4B39-87E8-5E2B65693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1419"/>
              </p:ext>
            </p:extLst>
          </p:nvPr>
        </p:nvGraphicFramePr>
        <p:xfrm>
          <a:off x="838519" y="1399599"/>
          <a:ext cx="25892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66400" progId="Equation.DSMT4">
                  <p:embed/>
                </p:oleObj>
              </mc:Choice>
              <mc:Fallback>
                <p:oleObj name="Equation" r:id="rId4" imgW="1358640" imgH="266400" progId="Equation.DSMT4">
                  <p:embed/>
                  <p:pic>
                    <p:nvPicPr>
                      <p:cNvPr id="4" name="Object 12">
                        <a:extLst>
                          <a:ext uri="{FF2B5EF4-FFF2-40B4-BE49-F238E27FC236}">
                            <a16:creationId xmlns:a16="http://schemas.microsoft.com/office/drawing/2014/main" id="{0D03598D-FEFA-4B39-87E8-5E2B65693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9" y="1399599"/>
                        <a:ext cx="2589213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0BC698D-E2B7-4F2D-B555-1EB60983C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81378"/>
              </p:ext>
            </p:extLst>
          </p:nvPr>
        </p:nvGraphicFramePr>
        <p:xfrm>
          <a:off x="819573" y="2087563"/>
          <a:ext cx="3856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080" imgH="457200" progId="Equation.DSMT4">
                  <p:embed/>
                </p:oleObj>
              </mc:Choice>
              <mc:Fallback>
                <p:oleObj name="Equation" r:id="rId6" imgW="1981080" imgH="457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20BC698D-E2B7-4F2D-B555-1EB60983C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" y="2087563"/>
                        <a:ext cx="3856038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2096079D-7F52-437C-89F7-A096D1BFB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90488"/>
              </p:ext>
            </p:extLst>
          </p:nvPr>
        </p:nvGraphicFramePr>
        <p:xfrm>
          <a:off x="762000" y="3198379"/>
          <a:ext cx="2361988" cy="875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457200" progId="Equation.DSMT4">
                  <p:embed/>
                </p:oleObj>
              </mc:Choice>
              <mc:Fallback>
                <p:oleObj name="Equation" r:id="rId8" imgW="1231560" imgH="4572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2096079D-7F52-437C-89F7-A096D1BFB4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98379"/>
                        <a:ext cx="2361988" cy="87535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35C47A2F-5AA9-4C1B-8372-88075206F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57086"/>
              </p:ext>
            </p:extLst>
          </p:nvPr>
        </p:nvGraphicFramePr>
        <p:xfrm>
          <a:off x="6192730" y="1507971"/>
          <a:ext cx="3763010" cy="49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253800" progId="Equation.DSMT4">
                  <p:embed/>
                </p:oleObj>
              </mc:Choice>
              <mc:Fallback>
                <p:oleObj name="Equation" r:id="rId10" imgW="1942920" imgH="253800" progId="Equation.DSMT4">
                  <p:embed/>
                  <p:pic>
                    <p:nvPicPr>
                      <p:cNvPr id="7" name="Object 9">
                        <a:extLst>
                          <a:ext uri="{FF2B5EF4-FFF2-40B4-BE49-F238E27FC236}">
                            <a16:creationId xmlns:a16="http://schemas.microsoft.com/office/drawing/2014/main" id="{35C47A2F-5AA9-4C1B-8372-88075206F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730" y="1507971"/>
                        <a:ext cx="3763010" cy="4908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F58C6895-28E0-4C68-B7A1-487435782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823192"/>
              </p:ext>
            </p:extLst>
          </p:nvPr>
        </p:nvGraphicFramePr>
        <p:xfrm>
          <a:off x="6140450" y="2556564"/>
          <a:ext cx="3815291" cy="49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55520" imgH="253800" progId="Equation.DSMT4">
                  <p:embed/>
                </p:oleObj>
              </mc:Choice>
              <mc:Fallback>
                <p:oleObj name="Equation" r:id="rId12" imgW="1955520" imgH="253800" progId="Equation.DSMT4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F58C6895-28E0-4C68-B7A1-4874357820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2556564"/>
                        <a:ext cx="3815291" cy="4944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9E10833D-6E7A-446E-BBA2-48A06D44E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480315"/>
              </p:ext>
            </p:extLst>
          </p:nvPr>
        </p:nvGraphicFramePr>
        <p:xfrm>
          <a:off x="527051" y="4343401"/>
          <a:ext cx="36290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92160" imgH="469800" progId="Equation.DSMT4">
                  <p:embed/>
                </p:oleObj>
              </mc:Choice>
              <mc:Fallback>
                <p:oleObj name="Equation" r:id="rId14" imgW="1892160" imgH="46980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9E10833D-6E7A-446E-BBA2-48A06D44EC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1" y="4343401"/>
                        <a:ext cx="3629025" cy="898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96C1E0A9-2047-4709-96DD-AFD8B4147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049722"/>
              </p:ext>
            </p:extLst>
          </p:nvPr>
        </p:nvGraphicFramePr>
        <p:xfrm>
          <a:off x="838518" y="5604837"/>
          <a:ext cx="1452614" cy="49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15640" progId="Equation.DSMT4">
                  <p:embed/>
                </p:oleObj>
              </mc:Choice>
              <mc:Fallback>
                <p:oleObj name="Equation" r:id="rId16" imgW="634680" imgH="215640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96C1E0A9-2047-4709-96DD-AFD8B41475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8" y="5604837"/>
                        <a:ext cx="1452614" cy="4916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98A4D682-6437-4B02-9C35-E666D2FDC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183214"/>
              </p:ext>
            </p:extLst>
          </p:nvPr>
        </p:nvGraphicFramePr>
        <p:xfrm>
          <a:off x="6834716" y="3347192"/>
          <a:ext cx="33718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26920" imgH="495000" progId="Equation.DSMT4">
                  <p:embed/>
                </p:oleObj>
              </mc:Choice>
              <mc:Fallback>
                <p:oleObj name="Equation" r:id="rId18" imgW="1726920" imgH="495000" progId="Equation.DSMT4">
                  <p:embed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98A4D682-6437-4B02-9C35-E666D2FDC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716" y="3347192"/>
                        <a:ext cx="3371850" cy="962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B444CE9-50BD-4A9B-A167-3B539E352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901663"/>
              </p:ext>
            </p:extLst>
          </p:nvPr>
        </p:nvGraphicFramePr>
        <p:xfrm>
          <a:off x="5917459" y="4831714"/>
          <a:ext cx="42910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97080" imgH="291960" progId="Equation.DSMT4">
                  <p:embed/>
                </p:oleObj>
              </mc:Choice>
              <mc:Fallback>
                <p:oleObj name="Equation" r:id="rId20" imgW="2197080" imgH="2919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B444CE9-50BD-4A9B-A167-3B539E3523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7459" y="4831714"/>
                        <a:ext cx="4291012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8434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D8C897A-4CB9-492B-917D-78C47C210D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726" y="286335"/>
          <a:ext cx="41656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65669" imgH="603088" progId="Equation.DSMT4">
                  <p:embed/>
                </p:oleObj>
              </mc:Choice>
              <mc:Fallback>
                <p:oleObj name="Equation" r:id="rId4" imgW="4165669" imgH="603088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D8C897A-4CB9-492B-917D-78C47C210D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3726" y="286335"/>
                        <a:ext cx="4165600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29A9BBFB-06C6-4D4F-B68F-695B783B6B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5472" y="1536784"/>
          <a:ext cx="1563688" cy="468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228600" progId="Equation.DSMT4">
                  <p:embed/>
                </p:oleObj>
              </mc:Choice>
              <mc:Fallback>
                <p:oleObj name="Equation" r:id="rId6" imgW="749160" imgH="2286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29A9BBFB-06C6-4D4F-B68F-695B783B6B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472" y="1536784"/>
                        <a:ext cx="1563688" cy="468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7">
            <a:extLst>
              <a:ext uri="{FF2B5EF4-FFF2-40B4-BE49-F238E27FC236}">
                <a16:creationId xmlns:a16="http://schemas.microsoft.com/office/drawing/2014/main" id="{0448D233-8987-42AA-9615-D4FC8E88D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712" y="1593433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79A5389-87FB-444A-ACE5-B0758BE060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096" y="1195972"/>
          <a:ext cx="22018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41200" progId="Equation.DSMT4">
                  <p:embed/>
                </p:oleObj>
              </mc:Choice>
              <mc:Fallback>
                <p:oleObj name="Equation" r:id="rId8" imgW="1054080" imgH="2412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79A5389-87FB-444A-ACE5-B0758BE060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096" y="1195972"/>
                        <a:ext cx="22018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19AB9C20-DD53-45D1-93A5-924F0AB97A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352" y="1737895"/>
          <a:ext cx="24955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41200" progId="Equation.DSMT4">
                  <p:embed/>
                </p:oleObj>
              </mc:Choice>
              <mc:Fallback>
                <p:oleObj name="Equation" r:id="rId10" imgW="1193760" imgH="2412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19AB9C20-DD53-45D1-93A5-924F0AB97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52" y="1737895"/>
                        <a:ext cx="24955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703FB677-F3E8-451D-A560-F8BAF00602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126" y="2363203"/>
          <a:ext cx="2971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253800" progId="Equation.DSMT4">
                  <p:embed/>
                </p:oleObj>
              </mc:Choice>
              <mc:Fallback>
                <p:oleObj name="Equation" r:id="rId12" imgW="1422360" imgH="25380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703FB677-F3E8-451D-A560-F8BAF0060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26" y="2363203"/>
                        <a:ext cx="2971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9BD3DAAA-F36A-4789-9067-227B0CFAC5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243" y="3063373"/>
          <a:ext cx="19113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431640" progId="Equation.DSMT4">
                  <p:embed/>
                </p:oleObj>
              </mc:Choice>
              <mc:Fallback>
                <p:oleObj name="Equation" r:id="rId14" imgW="914400" imgH="43164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9BD3DAAA-F36A-4789-9067-227B0CFAC5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43" y="3063373"/>
                        <a:ext cx="191135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2DEE0347-2040-419F-A343-3C32AD44BD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227" y="4063833"/>
          <a:ext cx="1326815" cy="77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00" imgH="431640" progId="Equation.DSMT4">
                  <p:embed/>
                </p:oleObj>
              </mc:Choice>
              <mc:Fallback>
                <p:oleObj name="Equation" r:id="rId16" imgW="723600" imgH="43164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2DEE0347-2040-419F-A343-3C32AD44BD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27" y="4063833"/>
                        <a:ext cx="1326815" cy="776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5186E600-0CB1-4189-959B-162FB54B25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265" y="4869030"/>
          <a:ext cx="1105819" cy="572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241200" progId="Equation.DSMT4">
                  <p:embed/>
                </p:oleObj>
              </mc:Choice>
              <mc:Fallback>
                <p:oleObj name="Equation" r:id="rId18" imgW="457200" imgH="2412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5186E600-0CB1-4189-959B-162FB54B25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65" y="4869030"/>
                        <a:ext cx="1105819" cy="572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24535190-2987-4775-8671-5C4C67D503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23" y="5664701"/>
          <a:ext cx="12287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07960" imgH="253800" progId="Equation.DSMT4">
                  <p:embed/>
                </p:oleObj>
              </mc:Choice>
              <mc:Fallback>
                <p:oleObj name="Equation" r:id="rId20" imgW="507960" imgH="253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24535190-2987-4775-8671-5C4C67D503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23" y="5664701"/>
                        <a:ext cx="122872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2FEA14A0-A36D-40EC-B3E9-DC8C9049AB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7754" y="3975603"/>
          <a:ext cx="1326815" cy="77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600" imgH="431640" progId="Equation.DSMT4">
                  <p:embed/>
                </p:oleObj>
              </mc:Choice>
              <mc:Fallback>
                <p:oleObj name="Equation" r:id="rId22" imgW="723600" imgH="4316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2FEA14A0-A36D-40EC-B3E9-DC8C9049A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754" y="3975603"/>
                        <a:ext cx="1326815" cy="776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A1F4C262-C1D1-4C89-BB72-D1BD2A8050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6876" y="4957262"/>
          <a:ext cx="1105819" cy="572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200" imgH="241200" progId="Equation.DSMT4">
                  <p:embed/>
                </p:oleObj>
              </mc:Choice>
              <mc:Fallback>
                <p:oleObj name="Equation" r:id="rId24" imgW="457200" imgH="2412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A1F4C262-C1D1-4C89-BB72-D1BD2A805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876" y="4957262"/>
                        <a:ext cx="1105819" cy="572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3EC0FC90-DEF4-49B6-B210-4ED5370BE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860" y="5735805"/>
          <a:ext cx="12287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07960" imgH="241200" progId="Equation.DSMT4">
                  <p:embed/>
                </p:oleObj>
              </mc:Choice>
              <mc:Fallback>
                <p:oleObj name="Equation" r:id="rId26" imgW="507960" imgH="2412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3EC0FC90-DEF4-49B6-B210-4ED5370BE1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860" y="5735805"/>
                        <a:ext cx="12287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F80A3B7-4C17-4C3A-86BD-414CB0D84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850" y="2322275"/>
            <a:ext cx="249689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Our only restriction is that “x” must be greater than zero.  So both our solutions are valid!!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48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A9F9619-14F0-4467-A340-2510A3378A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87" y="312573"/>
          <a:ext cx="35147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279360" progId="Equation.DSMT4">
                  <p:embed/>
                </p:oleObj>
              </mc:Choice>
              <mc:Fallback>
                <p:oleObj name="Equation" r:id="rId4" imgW="161280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A9F9619-14F0-4467-A340-2510A3378A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87" y="312573"/>
                        <a:ext cx="35147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CF0935-9837-4BBD-8220-20B7FA951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92" y="918592"/>
            <a:ext cx="4590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Simplify our equation first and then find a way to make a substitution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EDE5251E-C7FC-4C14-8FA8-9037E4C88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0498" y="1690020"/>
          <a:ext cx="339566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355320" progId="Equation.DSMT4">
                  <p:embed/>
                </p:oleObj>
              </mc:Choice>
              <mc:Fallback>
                <p:oleObj name="Equation" r:id="rId6" imgW="1625400" imgH="35532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EDE5251E-C7FC-4C14-8FA8-9037E4C88A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498" y="1690020"/>
                        <a:ext cx="3395662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2D813C5-1706-42C5-AD4D-51818D979D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0492" y="2470235"/>
          <a:ext cx="31575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266400" progId="Equation.DSMT4">
                  <p:embed/>
                </p:oleObj>
              </mc:Choice>
              <mc:Fallback>
                <p:oleObj name="Equation" r:id="rId8" imgW="1511280" imgH="2664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E2D813C5-1706-42C5-AD4D-51818D979D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492" y="2470235"/>
                        <a:ext cx="315753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178AA87-0A38-4C2C-A36E-106B8E271B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032" y="3082257"/>
          <a:ext cx="390048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600" imgH="304560" progId="Equation.DSMT4">
                  <p:embed/>
                </p:oleObj>
              </mc:Choice>
              <mc:Fallback>
                <p:oleObj name="Equation" r:id="rId10" imgW="1866600" imgH="30456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178AA87-0A38-4C2C-A36E-106B8E271B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32" y="3082257"/>
                        <a:ext cx="390048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8A5AB7EB-2ABE-45AA-9980-DE727CB4F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1582" y="3700379"/>
          <a:ext cx="3184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3880" imgH="304560" progId="Equation.DSMT4">
                  <p:embed/>
                </p:oleObj>
              </mc:Choice>
              <mc:Fallback>
                <p:oleObj name="Equation" r:id="rId12" imgW="1523880" imgH="30456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8A5AB7EB-2ABE-45AA-9980-DE727CB4FB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582" y="3700379"/>
                        <a:ext cx="3184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11399422-FFCC-4880-BD6E-3ED77D1D82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1159" y="1079334"/>
          <a:ext cx="153828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28600" progId="Equation.DSMT4">
                  <p:embed/>
                </p:oleObj>
              </mc:Choice>
              <mc:Fallback>
                <p:oleObj name="Equation" r:id="rId14" imgW="736560" imgH="22860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11399422-FFCC-4880-BD6E-3ED77D1D82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1159" y="1079334"/>
                        <a:ext cx="153828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7">
            <a:extLst>
              <a:ext uri="{FF2B5EF4-FFF2-40B4-BE49-F238E27FC236}">
                <a16:creationId xmlns:a16="http://schemas.microsoft.com/office/drawing/2014/main" id="{680E2ADF-E9D5-4C10-8311-091931E1F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2364" y="1136234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947E2C09-5380-4C42-9387-CC59942D18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3570" y="1553161"/>
          <a:ext cx="15906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431640" progId="Equation.DSMT4">
                  <p:embed/>
                </p:oleObj>
              </mc:Choice>
              <mc:Fallback>
                <p:oleObj name="Equation" r:id="rId16" imgW="761760" imgH="43164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947E2C09-5380-4C42-9387-CC59942D18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570" y="1553161"/>
                        <a:ext cx="15906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0C500B76-27AC-4A70-A4F2-A0518C68E5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3665" y="4278731"/>
          <a:ext cx="225583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79280" imgH="469800" progId="Equation.DSMT4">
                  <p:embed/>
                </p:oleObj>
              </mc:Choice>
              <mc:Fallback>
                <p:oleObj name="Equation" r:id="rId18" imgW="1079280" imgH="469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0C500B76-27AC-4A70-A4F2-A0518C68E5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665" y="4278731"/>
                        <a:ext cx="2255837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C5317007-AD7A-43D8-80CA-4B7E443D63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2377" y="5431506"/>
          <a:ext cx="167163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164880" progId="Equation.DSMT4">
                  <p:embed/>
                </p:oleObj>
              </mc:Choice>
              <mc:Fallback>
                <p:oleObj name="Equation" r:id="rId20" imgW="799920" imgH="16488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C5317007-AD7A-43D8-80CA-4B7E443D63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2377" y="5431506"/>
                        <a:ext cx="1671637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9A97374E-81CE-4A7D-8126-671EB19AB4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7591" y="5937585"/>
          <a:ext cx="108743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20560" imgH="164880" progId="Equation.DSMT4">
                  <p:embed/>
                </p:oleObj>
              </mc:Choice>
              <mc:Fallback>
                <p:oleObj name="Equation" r:id="rId22" imgW="520560" imgH="1648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9A97374E-81CE-4A7D-8126-671EB19AB4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591" y="5937585"/>
                        <a:ext cx="1087438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B34ACAC-7A4F-448A-A10C-AFB8B2BA0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197" y="2627077"/>
            <a:ext cx="4590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Make the substitution back for “K” and then solve for “x”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E6087CCC-7128-488C-B6CA-8EDD4304A5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435" y="3526422"/>
          <a:ext cx="16176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0" imgH="228600" progId="Equation.DSMT4">
                  <p:embed/>
                </p:oleObj>
              </mc:Choice>
              <mc:Fallback>
                <p:oleObj name="Equation" r:id="rId24" imgW="774360" imgH="228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E6087CCC-7128-488C-B6CA-8EDD4304A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435" y="3526422"/>
                        <a:ext cx="16176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A2450BAC-050D-4530-B08F-152670409B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9518" y="4115887"/>
          <a:ext cx="111283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0" imgH="241200" progId="Equation.DSMT4">
                  <p:embed/>
                </p:oleObj>
              </mc:Choice>
              <mc:Fallback>
                <p:oleObj name="Equation" r:id="rId26" imgW="533160" imgH="2412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A2450BAC-050D-4530-B08F-152670409B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518" y="4115887"/>
                        <a:ext cx="111283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0EBA3812-1F92-4F16-A12D-732870A1BB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2253" y="4741195"/>
          <a:ext cx="1801812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63280" imgH="406080" progId="Equation.DSMT4">
                  <p:embed/>
                </p:oleObj>
              </mc:Choice>
              <mc:Fallback>
                <p:oleObj name="Equation" r:id="rId28" imgW="863280" imgH="40608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0EBA3812-1F92-4F16-A12D-732870A1BB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253" y="4741195"/>
                        <a:ext cx="1801812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451C287F-F9E8-4825-984A-2A382888F7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0289" y="5394826"/>
          <a:ext cx="10858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20560" imgH="457200" progId="Equation.DSMT4">
                  <p:embed/>
                </p:oleObj>
              </mc:Choice>
              <mc:Fallback>
                <p:oleObj name="Equation" r:id="rId30" imgW="520560" imgH="45720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451C287F-F9E8-4825-984A-2A382888F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0289" y="5394826"/>
                        <a:ext cx="10858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59B4056A-58FA-4067-AFDC-BAEA86E1D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5641" y="3613666"/>
            <a:ext cx="360947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Our only restriction on the variable “x” is that it can NOT be equal to zero.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A0639D-07DA-4F71-AF72-5096A6991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801" y="4760676"/>
            <a:ext cx="36094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our solution is valid!!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387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6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CFE0-618B-13C3-EE5F-4B2FDB6A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74639"/>
            <a:ext cx="9533467" cy="531389"/>
          </a:xfrm>
        </p:spPr>
        <p:txBody>
          <a:bodyPr>
            <a:normAutofit fontScale="90000"/>
          </a:bodyPr>
          <a:lstStyle/>
          <a:p>
            <a:r>
              <a:rPr lang="en-CA" dirty="0"/>
              <a:t>VI)  Type 3: Solving Logs within Other Logs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C5F-81DE-BDBF-7D32-BF69F608BD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6068" y="750610"/>
            <a:ext cx="10966950" cy="885150"/>
          </a:xfrm>
        </p:spPr>
        <p:txBody>
          <a:bodyPr/>
          <a:lstStyle/>
          <a:p>
            <a:r>
              <a:rPr lang="en-CA" dirty="0"/>
              <a:t>When you have a logarithm inside another logarithm, convert them into exponential form to eliminate the outer logs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373656-3441-46D5-BDBF-2114E8A5D2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" y="2801938"/>
          <a:ext cx="307181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253800" progId="Equation.DSMT4">
                  <p:embed/>
                </p:oleObj>
              </mc:Choice>
              <mc:Fallback>
                <p:oleObj name="Equation" r:id="rId4" imgW="13204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373656-3441-46D5-BDBF-2114E8A5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4325" y="2801938"/>
                        <a:ext cx="3071813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D8645E-3CEE-4B63-86F4-3C61490119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367" y="3540508"/>
          <a:ext cx="23320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53800" progId="Equation.DSMT4">
                  <p:embed/>
                </p:oleObj>
              </mc:Choice>
              <mc:Fallback>
                <p:oleObj name="Equation" r:id="rId6" imgW="10029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D8645E-3CEE-4B63-86F4-3C6149011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74367" y="3540508"/>
                        <a:ext cx="2332038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63BA35-7E60-43D5-8631-07C3A2C200FF}"/>
              </a:ext>
            </a:extLst>
          </p:cNvPr>
          <p:cNvSpPr txBox="1">
            <a:spLocks/>
          </p:cNvSpPr>
          <p:nvPr/>
        </p:nvSpPr>
        <p:spPr bwMode="auto">
          <a:xfrm>
            <a:off x="345748" y="1624370"/>
            <a:ext cx="11399212" cy="88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Main challenge: Converting each logarithmic step into exponential form!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C16E5EE-1644-4B2C-9CE9-139C961C46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42725" y="4244753"/>
          <a:ext cx="22161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53800" progId="Equation.DSMT4">
                  <p:embed/>
                </p:oleObj>
              </mc:Choice>
              <mc:Fallback>
                <p:oleObj name="Equation" r:id="rId8" imgW="952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C16E5EE-1644-4B2C-9CE9-139C961C46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42725" y="4244753"/>
                        <a:ext cx="22161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6BD286D-C3B4-4080-B81B-5414AF34DC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95074" y="4967096"/>
          <a:ext cx="1447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80" imgH="203040" progId="Equation.DSMT4">
                  <p:embed/>
                </p:oleObj>
              </mc:Choice>
              <mc:Fallback>
                <p:oleObj name="Equation" r:id="rId10" imgW="6220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6BD286D-C3B4-4080-B81B-5414AF34DC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95074" y="4967096"/>
                        <a:ext cx="14478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9A93B89-976E-4543-8889-3E19FD4628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9865" y="5654706"/>
          <a:ext cx="8286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177480" progId="Equation.DSMT4">
                  <p:embed/>
                </p:oleObj>
              </mc:Choice>
              <mc:Fallback>
                <p:oleObj name="Equation" r:id="rId12" imgW="3553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9A93B89-976E-4543-8889-3E19FD4628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99865" y="5654706"/>
                        <a:ext cx="8286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328CD7-1EC9-4E1F-9D6C-3AB8DEF9B5DD}"/>
              </a:ext>
            </a:extLst>
          </p:cNvPr>
          <p:cNvSpPr txBox="1"/>
          <p:nvPr/>
        </p:nvSpPr>
        <p:spPr>
          <a:xfrm>
            <a:off x="3698239" y="2214880"/>
            <a:ext cx="6778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convert this to exponential form, recognize that the base is “2”, the exponent is 1 and the power is equal to log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(x+2)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B878070-E917-4647-BBA9-41E182C1A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0670" y="2883856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228600" progId="Equation.DSMT4">
                  <p:embed/>
                </p:oleObj>
              </mc:Choice>
              <mc:Fallback>
                <p:oleObj name="Equation" r:id="rId14" imgW="62208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B878070-E917-4647-BBA9-41E182C1A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40670" y="2883856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C78CFE7-ABD0-4E44-AE62-94314BAC7B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2661" y="2862359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203040" progId="Equation.DSMT4">
                  <p:embed/>
                </p:oleObj>
              </mc:Choice>
              <mc:Fallback>
                <p:oleObj name="Equation" r:id="rId16" imgW="596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C78CFE7-ABD0-4E44-AE62-94314BAC7B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722661" y="2862359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9B2FFEF-F35B-4942-9F98-6A558E2B8C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9571" y="3547661"/>
          <a:ext cx="8255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320" imgH="177480" progId="Equation.DSMT4">
                  <p:embed/>
                </p:oleObj>
              </mc:Choice>
              <mc:Fallback>
                <p:oleObj name="Equation" r:id="rId18" imgW="3553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9B2FFEF-F35B-4942-9F98-6A558E2B8C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9571" y="3547661"/>
                        <a:ext cx="8255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1572887-FE9F-4B9E-8C76-B9925734EBC8}"/>
              </a:ext>
            </a:extLst>
          </p:cNvPr>
          <p:cNvSpPr txBox="1"/>
          <p:nvPr/>
        </p:nvSpPr>
        <p:spPr>
          <a:xfrm>
            <a:off x="3910988" y="4219705"/>
            <a:ext cx="656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After simplifying equation, it’s in another logarithmic form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604682F-0E50-4B89-B37F-DD560B6A95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8997" y="3535555"/>
          <a:ext cx="7381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604682F-0E50-4B89-B37F-DD560B6A95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58997" y="3535555"/>
                        <a:ext cx="738187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2C3C564-852F-4226-AAB4-E129860C5A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00021" y="3466814"/>
          <a:ext cx="221456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52200" imgH="253800" progId="Equation.DSMT4">
                  <p:embed/>
                </p:oleObj>
              </mc:Choice>
              <mc:Fallback>
                <p:oleObj name="Equation" r:id="rId22" imgW="9522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2C3C564-852F-4226-AAB4-E129860C5A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200021" y="3466814"/>
                        <a:ext cx="2214563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46592A5-EFF9-49E5-98F7-867731C38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6288" y="4559300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42720" imgH="177480" progId="Equation.DSMT4">
                  <p:embed/>
                </p:oleObj>
              </mc:Choice>
              <mc:Fallback>
                <p:oleObj name="Equation" r:id="rId24" imgW="342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46592A5-EFF9-49E5-98F7-867731C384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586288" y="4559300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5F8A91F-A894-4F04-A028-923D6808C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1561" y="4557464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177480" progId="Equation.DSMT4">
                  <p:embed/>
                </p:oleObj>
              </mc:Choice>
              <mc:Fallback>
                <p:oleObj name="Equation" r:id="rId26" imgW="342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5F8A91F-A894-4F04-A028-923D6808C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961561" y="4557464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F4D455B-247E-4D7D-9883-FB50BB7157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18803" y="4567142"/>
          <a:ext cx="13001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58720" imgH="177480" progId="Equation.DSMT4">
                  <p:embed/>
                </p:oleObj>
              </mc:Choice>
              <mc:Fallback>
                <p:oleObj name="Equation" r:id="rId28" imgW="558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F4D455B-247E-4D7D-9883-FB50BB7157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218803" y="4567142"/>
                        <a:ext cx="130016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553CA4C0-E00E-4596-9605-A55B7E43BC8B}"/>
              </a:ext>
            </a:extLst>
          </p:cNvPr>
          <p:cNvSpPr txBox="1"/>
          <p:nvPr/>
        </p:nvSpPr>
        <p:spPr>
          <a:xfrm>
            <a:off x="3832034" y="5253455"/>
            <a:ext cx="6566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Last step, take your answer, plug it in and see if it works….check for restrictions……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288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7AEE-DFD8-4F92-A27C-94C2BEAEAC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137160"/>
            <a:ext cx="11369040" cy="6248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following logarithms and state the restrictions on the variable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613161-9ECF-4186-9DD6-EE4CD0204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598" y="786967"/>
          <a:ext cx="4333584" cy="1083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31640" progId="Equation.DSMT4">
                  <p:embed/>
                </p:oleObj>
              </mc:Choice>
              <mc:Fallback>
                <p:oleObj name="Equation" r:id="rId4" imgW="172692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7613161-9ECF-4186-9DD6-EE4CD02041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4598" y="786967"/>
                        <a:ext cx="4333584" cy="1083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43DDAF9-5BE0-428D-A08B-5E54E3AC05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2110" y="2138229"/>
          <a:ext cx="30591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91960" progId="Equation.DSMT4">
                  <p:embed/>
                </p:oleObj>
              </mc:Choice>
              <mc:Fallback>
                <p:oleObj name="Equation" r:id="rId6" imgW="1218960" imgH="291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43DDAF9-5BE0-428D-A08B-5E54E3AC05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72110" y="2138229"/>
                        <a:ext cx="30591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9B1D593-D78F-42A3-B183-741AB5B3BD18}"/>
              </a:ext>
            </a:extLst>
          </p:cNvPr>
          <p:cNvSpPr txBox="1"/>
          <p:nvPr/>
        </p:nvSpPr>
        <p:spPr>
          <a:xfrm>
            <a:off x="4910094" y="980991"/>
            <a:ext cx="6778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convert this to exponential form, recognize that the base is “4”, the exponent is ½  and the power is equal to log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(log(x))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D3D0E6-6107-4932-A1D4-3C4BC95279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3205" y="1716069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228600" progId="Equation.DSMT4">
                  <p:embed/>
                </p:oleObj>
              </mc:Choice>
              <mc:Fallback>
                <p:oleObj name="Equation" r:id="rId8" imgW="62208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5D3D0E6-6107-4932-A1D4-3C4BC9527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43205" y="1716069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E185BCF-BD32-4423-AD04-C929E479E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5196" y="1694572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203040" progId="Equation.DSMT4">
                  <p:embed/>
                </p:oleObj>
              </mc:Choice>
              <mc:Fallback>
                <p:oleObj name="Equation" r:id="rId10" imgW="5968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E185BCF-BD32-4423-AD04-C929E479E2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25196" y="1694572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7FE2061-E438-4832-97AD-1B7091DAF1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2106" y="2379874"/>
          <a:ext cx="8255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177480" progId="Equation.DSMT4">
                  <p:embed/>
                </p:oleObj>
              </mc:Choice>
              <mc:Fallback>
                <p:oleObj name="Equation" r:id="rId12" imgW="3553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7FE2061-E438-4832-97AD-1B7091DAF1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32106" y="2379874"/>
                        <a:ext cx="8255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4D00346-C499-41D0-9F24-D6512054D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2613" y="2309813"/>
          <a:ext cx="7969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28600" progId="Equation.DSMT4">
                  <p:embed/>
                </p:oleObj>
              </mc:Choice>
              <mc:Fallback>
                <p:oleObj name="Equation" r:id="rId14" imgW="34272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4D00346-C499-41D0-9F24-D6512054DC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932613" y="2309813"/>
                        <a:ext cx="7969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600C6AD-C818-4A12-B8C4-514B2EFC05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35255" y="2265649"/>
          <a:ext cx="24796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253800" progId="Equation.DSMT4">
                  <p:embed/>
                </p:oleObj>
              </mc:Choice>
              <mc:Fallback>
                <p:oleObj name="Equation" r:id="rId16" imgW="106668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600C6AD-C818-4A12-B8C4-514B2EFC05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335255" y="2265649"/>
                        <a:ext cx="24796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295F8BF-2667-493D-A5E5-820E233C8B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3343" y="2977367"/>
          <a:ext cx="26130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1120" imgH="253800" progId="Equation.DSMT4">
                  <p:embed/>
                </p:oleObj>
              </mc:Choice>
              <mc:Fallback>
                <p:oleObj name="Equation" r:id="rId18" imgW="104112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295F8BF-2667-493D-A5E5-820E233C8B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23343" y="2977367"/>
                        <a:ext cx="26130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617A0D2-30A0-4744-A1F3-F74328CAE080}"/>
              </a:ext>
            </a:extLst>
          </p:cNvPr>
          <p:cNvSpPr txBox="1"/>
          <p:nvPr/>
        </p:nvSpPr>
        <p:spPr>
          <a:xfrm>
            <a:off x="4814372" y="2940157"/>
            <a:ext cx="689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Convert this logarithmic equation to the next exponential equation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C90B3CC-1E1D-4104-8CE2-E2AD8F34C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453" y="3300662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22080" imgH="228600" progId="Equation.DSMT4">
                  <p:embed/>
                </p:oleObj>
              </mc:Choice>
              <mc:Fallback>
                <p:oleObj name="Equation" r:id="rId20" imgW="62208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C90B3CC-1E1D-4104-8CE2-E2AD8F34C8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96453" y="3300662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E1FC084-E300-4E3B-A430-BA91235095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8444" y="3279165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96880" imgH="203040" progId="Equation.DSMT4">
                  <p:embed/>
                </p:oleObj>
              </mc:Choice>
              <mc:Fallback>
                <p:oleObj name="Equation" r:id="rId21" imgW="5968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E1FC084-E300-4E3B-A430-BA91235095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78444" y="3279165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D35C631-1558-4628-B514-EC01F41129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9125" y="3963988"/>
          <a:ext cx="7969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177480" progId="Equation.DSMT4">
                  <p:embed/>
                </p:oleObj>
              </mc:Choice>
              <mc:Fallback>
                <p:oleObj name="Equation" r:id="rId22" imgW="342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D35C631-1558-4628-B514-EC01F41129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699125" y="3963988"/>
                        <a:ext cx="796925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3E10250-B3AB-4B27-8EA1-F525C6269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6588" y="3952875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42720" imgH="177480" progId="Equation.DSMT4">
                  <p:embed/>
                </p:oleObj>
              </mc:Choice>
              <mc:Fallback>
                <p:oleObj name="Equation" r:id="rId24" imgW="342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3E10250-B3AB-4B27-8EA1-F525C62694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986588" y="3952875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02B0F0C-8A46-411F-9B06-87ECC0AEDC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56249" y="3974526"/>
          <a:ext cx="13287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71320" imgH="203040" progId="Equation.DSMT4">
                  <p:embed/>
                </p:oleObj>
              </mc:Choice>
              <mc:Fallback>
                <p:oleObj name="Equation" r:id="rId26" imgW="57132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02B0F0C-8A46-411F-9B06-87ECC0AEDC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456249" y="3974526"/>
                        <a:ext cx="132873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EF060B0-96CD-4863-B434-C546581031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0940" y="3676114"/>
          <a:ext cx="17208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800" imgH="266400" progId="Equation.DSMT4">
                  <p:embed/>
                </p:oleObj>
              </mc:Choice>
              <mc:Fallback>
                <p:oleObj name="Equation" r:id="rId28" imgW="685800" imgH="2664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EF060B0-96CD-4863-B434-C546581031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460940" y="3676114"/>
                        <a:ext cx="1720850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FD6D92A-9AC7-45B4-BFE0-10C981C60C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0263" y="4438650"/>
          <a:ext cx="15303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480" imgH="215640" progId="Equation.DSMT4">
                  <p:embed/>
                </p:oleObj>
              </mc:Choice>
              <mc:Fallback>
                <p:oleObj name="Equation" r:id="rId30" imgW="609480" imgH="215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FD6D92A-9AC7-45B4-BFE0-10C981C60C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680263" y="4438650"/>
                        <a:ext cx="1530350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A09B5D7-10D2-4367-B055-D2415B552B25}"/>
              </a:ext>
            </a:extLst>
          </p:cNvPr>
          <p:cNvSpPr txBox="1"/>
          <p:nvPr/>
        </p:nvSpPr>
        <p:spPr>
          <a:xfrm>
            <a:off x="4724401" y="4491699"/>
            <a:ext cx="689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One more time……..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B3DD2C3-490C-48DD-9194-B847378575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10225" y="4921250"/>
          <a:ext cx="9731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19040" imgH="177480" progId="Equation.DSMT4">
                  <p:embed/>
                </p:oleObj>
              </mc:Choice>
              <mc:Fallback>
                <p:oleObj name="Equation" r:id="rId32" imgW="4190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B3DD2C3-490C-48DD-9194-B847378575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610225" y="4921250"/>
                        <a:ext cx="973138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8604ED2-9643-4D1A-94E8-669A2275E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4752" y="4909507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720" imgH="177480" progId="Equation.DSMT4">
                  <p:embed/>
                </p:oleObj>
              </mc:Choice>
              <mc:Fallback>
                <p:oleObj name="Equation" r:id="rId34" imgW="3427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8604ED2-9643-4D1A-94E8-669A2275E8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984752" y="4909507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BD93A3D-1AD0-435A-A9F6-AEFF7EB5F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05850" y="4959350"/>
          <a:ext cx="8270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55320" imgH="177480" progId="Equation.DSMT4">
                  <p:embed/>
                </p:oleObj>
              </mc:Choice>
              <mc:Fallback>
                <p:oleObj name="Equation" r:id="rId36" imgW="3553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BD93A3D-1AD0-435A-A9F6-AEFF7EB5F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705850" y="4959350"/>
                        <a:ext cx="827088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297B19A-9298-4097-AD1F-7BC9336E6B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3197" y="5065693"/>
          <a:ext cx="13065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20560" imgH="241200" progId="Equation.DSMT4">
                  <p:embed/>
                </p:oleObj>
              </mc:Choice>
              <mc:Fallback>
                <p:oleObj name="Equation" r:id="rId38" imgW="52056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297B19A-9298-4097-AD1F-7BC9336E6B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283197" y="5065693"/>
                        <a:ext cx="1306513" cy="60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1801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4D84C64-834E-4143-A362-E268D55402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218044"/>
              </p:ext>
            </p:extLst>
          </p:nvPr>
        </p:nvGraphicFramePr>
        <p:xfrm>
          <a:off x="299024" y="799221"/>
          <a:ext cx="354488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291960" progId="Equation.DSMT4">
                  <p:embed/>
                </p:oleObj>
              </mc:Choice>
              <mc:Fallback>
                <p:oleObj name="Equation" r:id="rId4" imgW="1676160" imgH="2919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84D84C64-834E-4143-A362-E268D55402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24" y="799221"/>
                        <a:ext cx="3544888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CF54966B-5E94-44A3-B3B6-BB0CC007C007}"/>
              </a:ext>
            </a:extLst>
          </p:cNvPr>
          <p:cNvSpPr txBox="1">
            <a:spLocks/>
          </p:cNvSpPr>
          <p:nvPr/>
        </p:nvSpPr>
        <p:spPr>
          <a:xfrm>
            <a:off x="371637" y="0"/>
            <a:ext cx="3332479" cy="71755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solve for “x”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AE8B0789-C14C-45F7-B616-49DB802CD4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126089"/>
              </p:ext>
            </p:extLst>
          </p:nvPr>
        </p:nvGraphicFramePr>
        <p:xfrm>
          <a:off x="5086330" y="845710"/>
          <a:ext cx="2471241" cy="60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28600" progId="Equation.DSMT4">
                  <p:embed/>
                </p:oleObj>
              </mc:Choice>
              <mc:Fallback>
                <p:oleObj name="Equation" r:id="rId6" imgW="92700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AE8B0789-C14C-45F7-B616-49DB802CD4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30" y="845710"/>
                        <a:ext cx="2471241" cy="60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8DC103DD-C549-44C8-958B-3190979E7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342185"/>
              </p:ext>
            </p:extLst>
          </p:nvPr>
        </p:nvGraphicFramePr>
        <p:xfrm>
          <a:off x="240497" y="1552039"/>
          <a:ext cx="7526395" cy="1102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88960" imgH="482400" progId="Equation.DSMT4">
                  <p:embed/>
                </p:oleObj>
              </mc:Choice>
              <mc:Fallback>
                <p:oleObj name="Equation" r:id="rId8" imgW="3288960" imgH="4824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8DC103DD-C549-44C8-958B-3190979E7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97" y="1552039"/>
                        <a:ext cx="7526395" cy="11026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2633C0B7-31DB-4104-B608-FF9CE26D0AD8}"/>
              </a:ext>
            </a:extLst>
          </p:cNvPr>
          <p:cNvSpPr txBox="1">
            <a:spLocks/>
          </p:cNvSpPr>
          <p:nvPr/>
        </p:nvSpPr>
        <p:spPr>
          <a:xfrm>
            <a:off x="239923" y="2984789"/>
            <a:ext cx="11426940" cy="865187"/>
          </a:xfrm>
          <a:prstGeom prst="rect">
            <a:avLst/>
          </a:prstGeom>
        </p:spPr>
        <p:txBody>
          <a:bodyPr vert="horz"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>
              <a:defRPr/>
            </a:pPr>
            <a:r>
              <a:rPr lang="en-CA" sz="2400"/>
              <a:t>State whether if the following is true or False.  If True, prove it.  If False, state why:</a:t>
            </a:r>
            <a:endParaRPr lang="en-CA" sz="2400" dirty="0"/>
          </a:p>
        </p:txBody>
      </p: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2A6672A7-6377-4A9F-9FBE-94B000A2E3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413093"/>
              </p:ext>
            </p:extLst>
          </p:nvPr>
        </p:nvGraphicFramePr>
        <p:xfrm>
          <a:off x="339076" y="3927093"/>
          <a:ext cx="28305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058" imgH="203112" progId="Equation.DSMT4">
                  <p:embed/>
                </p:oleObj>
              </mc:Choice>
              <mc:Fallback>
                <p:oleObj name="Equation" r:id="rId10" imgW="787058" imgH="203112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2A6672A7-6377-4A9F-9FBE-94B000A2E3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76" y="3927093"/>
                        <a:ext cx="28305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9565EAF4-D3DA-4D0D-89AE-F69518CB9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310963"/>
              </p:ext>
            </p:extLst>
          </p:nvPr>
        </p:nvGraphicFramePr>
        <p:xfrm>
          <a:off x="4787021" y="3910988"/>
          <a:ext cx="5342149" cy="72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57400" imgH="279400" progId="Equation.DSMT4">
                  <p:embed/>
                </p:oleObj>
              </mc:Choice>
              <mc:Fallback>
                <p:oleObj name="Equation" r:id="rId12" imgW="2057400" imgH="2794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9565EAF4-D3DA-4D0D-89AE-F69518CB98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021" y="3910988"/>
                        <a:ext cx="5342149" cy="7257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246C257-215B-40A3-ACA4-A9B6AC5DFCA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9076" y="5382920"/>
            <a:ext cx="5099050" cy="538163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Given the two equations: </a:t>
            </a: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8E6ADF11-F4CE-4B29-BE6E-CA2B38627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355579"/>
              </p:ext>
            </p:extLst>
          </p:nvPr>
        </p:nvGraphicFramePr>
        <p:xfrm>
          <a:off x="4125901" y="5319420"/>
          <a:ext cx="49069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8500" imgH="241300" progId="Equation.DSMT4">
                  <p:embed/>
                </p:oleObj>
              </mc:Choice>
              <mc:Fallback>
                <p:oleObj name="Equation" r:id="rId14" imgW="1968500" imgH="2413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8E6ADF11-F4CE-4B29-BE6E-CA2B38627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01" y="5319420"/>
                        <a:ext cx="49069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1E28B72-BB5C-4849-A3DE-2924DC0E3968}"/>
              </a:ext>
            </a:extLst>
          </p:cNvPr>
          <p:cNvSpPr txBox="1">
            <a:spLocks/>
          </p:cNvSpPr>
          <p:nvPr/>
        </p:nvSpPr>
        <p:spPr bwMode="auto">
          <a:xfrm>
            <a:off x="544501" y="6035382"/>
            <a:ext cx="33274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/>
              <a:t>What is the value of: </a:t>
            </a:r>
          </a:p>
        </p:txBody>
      </p:sp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22F7A715-432B-4278-9FA3-88E659A507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452133"/>
              </p:ext>
            </p:extLst>
          </p:nvPr>
        </p:nvGraphicFramePr>
        <p:xfrm>
          <a:off x="3703627" y="6019507"/>
          <a:ext cx="14573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3947" imgH="228501" progId="Equation.DSMT4">
                  <p:embed/>
                </p:oleObj>
              </mc:Choice>
              <mc:Fallback>
                <p:oleObj name="Equation" r:id="rId16" imgW="583947" imgH="228501" progId="Equation.DSMT4">
                  <p:embed/>
                  <p:pic>
                    <p:nvPicPr>
                      <p:cNvPr id="19" name="Object 5">
                        <a:extLst>
                          <a:ext uri="{FF2B5EF4-FFF2-40B4-BE49-F238E27FC236}">
                            <a16:creationId xmlns:a16="http://schemas.microsoft.com/office/drawing/2014/main" id="{22F7A715-432B-4278-9FA3-88E659A507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27" y="6019507"/>
                        <a:ext cx="145732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50D18A9-C53D-4F6E-A68F-EB184EC13F4C}"/>
              </a:ext>
            </a:extLst>
          </p:cNvPr>
          <p:cNvSpPr txBox="1">
            <a:spLocks/>
          </p:cNvSpPr>
          <p:nvPr/>
        </p:nvSpPr>
        <p:spPr bwMode="auto">
          <a:xfrm>
            <a:off x="5275252" y="6156032"/>
            <a:ext cx="9667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1100"/>
              <a:t>AMC12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ADA1873-AA7E-446D-BB8B-3182102FA174}"/>
              </a:ext>
            </a:extLst>
          </p:cNvPr>
          <p:cNvCxnSpPr/>
          <p:nvPr/>
        </p:nvCxnSpPr>
        <p:spPr>
          <a:xfrm>
            <a:off x="297455" y="2831335"/>
            <a:ext cx="1118212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70D810-7032-4FC9-BE45-B373A0F9696A}"/>
              </a:ext>
            </a:extLst>
          </p:cNvPr>
          <p:cNvCxnSpPr/>
          <p:nvPr/>
        </p:nvCxnSpPr>
        <p:spPr>
          <a:xfrm>
            <a:off x="273585" y="5076940"/>
            <a:ext cx="1118212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95841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5A089-73DA-4535-AF56-0A13DC1D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7540625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Challenge: Solve for “x”</a:t>
            </a:r>
          </a:p>
        </p:txBody>
      </p:sp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750344D9-16B7-4EDE-B310-7A46450E96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6763" y="1227139"/>
          <a:ext cx="32496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700" imgH="292100" progId="Equation.DSMT4">
                  <p:embed/>
                </p:oleObj>
              </mc:Choice>
              <mc:Fallback>
                <p:oleObj name="Equation" r:id="rId4" imgW="1536700" imgH="292100" progId="Equation.DSMT4">
                  <p:embed/>
                  <p:pic>
                    <p:nvPicPr>
                      <p:cNvPr id="10242" name="Object 2">
                        <a:extLst>
                          <a:ext uri="{FF2B5EF4-FFF2-40B4-BE49-F238E27FC236}">
                            <a16:creationId xmlns:a16="http://schemas.microsoft.com/office/drawing/2014/main" id="{750344D9-16B7-4EDE-B310-7A46450E96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227139"/>
                        <a:ext cx="32496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C6F02ED2-EC80-447F-A0F0-D19466779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9964" y="1211264"/>
          <a:ext cx="18684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753" imgH="253890" progId="Equation.DSMT4">
                  <p:embed/>
                </p:oleObj>
              </mc:Choice>
              <mc:Fallback>
                <p:oleObj name="Equation" r:id="rId6" imgW="799753" imgH="253890" progId="Equation.DSMT4">
                  <p:embed/>
                  <p:pic>
                    <p:nvPicPr>
                      <p:cNvPr id="1036" name="Object 12">
                        <a:extLst>
                          <a:ext uri="{FF2B5EF4-FFF2-40B4-BE49-F238E27FC236}">
                            <a16:creationId xmlns:a16="http://schemas.microsoft.com/office/drawing/2014/main" id="{C6F02ED2-EC80-447F-A0F0-D19466779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4" y="1211264"/>
                        <a:ext cx="1868487" cy="593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501CA50D-DD6D-4531-A56E-F48688E74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2589" y="2336800"/>
          <a:ext cx="7254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603" imgH="177646" progId="Equation.DSMT4">
                  <p:embed/>
                </p:oleObj>
              </mc:Choice>
              <mc:Fallback>
                <p:oleObj name="Equation" r:id="rId8" imgW="342603" imgH="177646" progId="Equation.DSMT4">
                  <p:embed/>
                  <p:pic>
                    <p:nvPicPr>
                      <p:cNvPr id="10244" name="Object 4">
                        <a:extLst>
                          <a:ext uri="{FF2B5EF4-FFF2-40B4-BE49-F238E27FC236}">
                            <a16:creationId xmlns:a16="http://schemas.microsoft.com/office/drawing/2014/main" id="{501CA50D-DD6D-4531-A56E-F48688E74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9" y="2336800"/>
                        <a:ext cx="7254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0DE3F652-7144-492B-B495-1E9D85008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6789" y="1933575"/>
          <a:ext cx="22193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44600" imgH="457200" progId="Equation.DSMT4">
                  <p:embed/>
                </p:oleObj>
              </mc:Choice>
              <mc:Fallback>
                <p:oleObj name="Equation" r:id="rId10" imgW="1244600" imgH="457200" progId="Equation.DSMT4">
                  <p:embed/>
                  <p:pic>
                    <p:nvPicPr>
                      <p:cNvPr id="3074" name="Object 5">
                        <a:extLst>
                          <a:ext uri="{FF2B5EF4-FFF2-40B4-BE49-F238E27FC236}">
                            <a16:creationId xmlns:a16="http://schemas.microsoft.com/office/drawing/2014/main" id="{0DE3F652-7144-492B-B495-1E9D85008C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9" y="1933575"/>
                        <a:ext cx="2219325" cy="8143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F6D5B701-63B1-4219-A345-5067B44D65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3001" y="2098675"/>
          <a:ext cx="9128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13" imgH="431613" progId="Equation.DSMT4">
                  <p:embed/>
                </p:oleObj>
              </mc:Choice>
              <mc:Fallback>
                <p:oleObj name="Equation" r:id="rId12" imgW="431613" imgH="431613" progId="Equation.DSMT4">
                  <p:embed/>
                  <p:pic>
                    <p:nvPicPr>
                      <p:cNvPr id="10246" name="Object 6">
                        <a:extLst>
                          <a:ext uri="{FF2B5EF4-FFF2-40B4-BE49-F238E27FC236}">
                            <a16:creationId xmlns:a16="http://schemas.microsoft.com/office/drawing/2014/main" id="{F6D5B701-63B1-4219-A345-5067B44D6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1" y="2098675"/>
                        <a:ext cx="9128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30A434F8-5CFC-4710-BC26-E294384AAB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2084389"/>
          <a:ext cx="8048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1000" imgH="457200" progId="Equation.DSMT4">
                  <p:embed/>
                </p:oleObj>
              </mc:Choice>
              <mc:Fallback>
                <p:oleObj name="Equation" r:id="rId14" imgW="381000" imgH="457200" progId="Equation.DSMT4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30A434F8-5CFC-4710-BC26-E294384AA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2084389"/>
                        <a:ext cx="8048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TextBox 9">
            <a:extLst>
              <a:ext uri="{FF2B5EF4-FFF2-40B4-BE49-F238E27FC236}">
                <a16:creationId xmlns:a16="http://schemas.microsoft.com/office/drawing/2014/main" id="{5BBB82E2-9D66-45E0-A64B-F055A0B6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2975" y="3043238"/>
            <a:ext cx="3371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9E98699A-D7A8-4DD9-B0FA-A2C062EED7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7514" y="3465514"/>
          <a:ext cx="15827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8975" imgH="177723" progId="Equation.DSMT4">
                  <p:embed/>
                </p:oleObj>
              </mc:Choice>
              <mc:Fallback>
                <p:oleObj name="Equation" r:id="rId16" imgW="748975" imgH="177723" progId="Equation.DSMT4">
                  <p:embed/>
                  <p:pic>
                    <p:nvPicPr>
                      <p:cNvPr id="10248" name="Object 8">
                        <a:extLst>
                          <a:ext uri="{FF2B5EF4-FFF2-40B4-BE49-F238E27FC236}">
                            <a16:creationId xmlns:a16="http://schemas.microsoft.com/office/drawing/2014/main" id="{9E98699A-D7A8-4DD9-B0FA-A2C062EED7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3465514"/>
                        <a:ext cx="158273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>
            <a:extLst>
              <a:ext uri="{FF2B5EF4-FFF2-40B4-BE49-F238E27FC236}">
                <a16:creationId xmlns:a16="http://schemas.microsoft.com/office/drawing/2014/main" id="{2E745FD7-5548-4819-BA59-1EDC330D3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8964" y="4102100"/>
          <a:ext cx="7508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138" imgH="177569" progId="Equation.DSMT4">
                  <p:embed/>
                </p:oleObj>
              </mc:Choice>
              <mc:Fallback>
                <p:oleObj name="Equation" r:id="rId18" imgW="355138" imgH="177569" progId="Equation.DSMT4">
                  <p:embed/>
                  <p:pic>
                    <p:nvPicPr>
                      <p:cNvPr id="10249" name="Object 9">
                        <a:extLst>
                          <a:ext uri="{FF2B5EF4-FFF2-40B4-BE49-F238E27FC236}">
                            <a16:creationId xmlns:a16="http://schemas.microsoft.com/office/drawing/2014/main" id="{2E745FD7-5548-4819-BA59-1EDC330D3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4" y="4102100"/>
                        <a:ext cx="7508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TextBox 12">
            <a:extLst>
              <a:ext uri="{FF2B5EF4-FFF2-40B4-BE49-F238E27FC236}">
                <a16:creationId xmlns:a16="http://schemas.microsoft.com/office/drawing/2014/main" id="{5B52FACC-C1B4-42D4-A085-0D901264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389" y="3489326"/>
            <a:ext cx="36290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Since “a” and “b” cancelled out,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you don’t need to solve for them.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However,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BADB730B-1E2E-46BB-983C-31AB50614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4400" y="4067176"/>
          <a:ext cx="162718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90170" imgH="190417" progId="Equation.DSMT4">
                  <p:embed/>
                </p:oleObj>
              </mc:Choice>
              <mc:Fallback>
                <p:oleObj name="Equation" r:id="rId20" imgW="990170" imgH="190417" progId="Equation.DSMT4">
                  <p:embed/>
                  <p:pic>
                    <p:nvPicPr>
                      <p:cNvPr id="10250" name="Object 10">
                        <a:extLst>
                          <a:ext uri="{FF2B5EF4-FFF2-40B4-BE49-F238E27FC236}">
                            <a16:creationId xmlns:a16="http://schemas.microsoft.com/office/drawing/2014/main" id="{BADB730B-1E2E-46BB-983C-31AB50614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067176"/>
                        <a:ext cx="162718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Text Box 5">
            <a:extLst>
              <a:ext uri="{FF2B5EF4-FFF2-40B4-BE49-F238E27FC236}">
                <a16:creationId xmlns:a16="http://schemas.microsoft.com/office/drawing/2014/main" id="{DC5E7C4F-64F8-46D5-AF02-3E5655AE9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9C1E2CDB-1F3C-482F-8C16-8A9E47F4D9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5775" y="136525"/>
            <a:ext cx="7467600" cy="503238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Solve for “x”: </a:t>
            </a:r>
          </a:p>
        </p:txBody>
      </p:sp>
      <p:graphicFrame>
        <p:nvGraphicFramePr>
          <p:cNvPr id="35843" name="Object 3">
            <a:extLst>
              <a:ext uri="{FF2B5EF4-FFF2-40B4-BE49-F238E27FC236}">
                <a16:creationId xmlns:a16="http://schemas.microsoft.com/office/drawing/2014/main" id="{B56CD808-10E9-4198-8B07-9F392895F0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6838" y="65089"/>
          <a:ext cx="26336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203040" progId="Equation.DSMT4">
                  <p:embed/>
                </p:oleObj>
              </mc:Choice>
              <mc:Fallback>
                <p:oleObj name="Equation" r:id="rId4" imgW="761760" imgH="203040" progId="Equation.DSMT4">
                  <p:embed/>
                  <p:pic>
                    <p:nvPicPr>
                      <p:cNvPr id="35843" name="Object 3">
                        <a:extLst>
                          <a:ext uri="{FF2B5EF4-FFF2-40B4-BE49-F238E27FC236}">
                            <a16:creationId xmlns:a16="http://schemas.microsoft.com/office/drawing/2014/main" id="{B56CD808-10E9-4198-8B07-9F392895F0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65089"/>
                        <a:ext cx="2633662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4A250018-9ABB-4F77-AD82-87367BFF95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1068389"/>
          <a:ext cx="220503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419040" progId="Equation.DSMT4">
                  <p:embed/>
                </p:oleObj>
              </mc:Choice>
              <mc:Fallback>
                <p:oleObj name="Equation" r:id="rId6" imgW="863280" imgH="419040" progId="Equation.DSMT4">
                  <p:embed/>
                  <p:pic>
                    <p:nvPicPr>
                      <p:cNvPr id="35844" name="Object 4">
                        <a:extLst>
                          <a:ext uri="{FF2B5EF4-FFF2-40B4-BE49-F238E27FC236}">
                            <a16:creationId xmlns:a16="http://schemas.microsoft.com/office/drawing/2014/main" id="{4A250018-9ABB-4F77-AD82-87367BFF95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068389"/>
                        <a:ext cx="2205038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id="{985C793A-421A-4416-8A9A-81C613BA0F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59014"/>
          <a:ext cx="227488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69800" progId="Equation.DSMT4">
                  <p:embed/>
                </p:oleObj>
              </mc:Choice>
              <mc:Fallback>
                <p:oleObj name="Equation" r:id="rId8" imgW="1015920" imgH="469800" progId="Equation.DSMT4">
                  <p:embed/>
                  <p:pic>
                    <p:nvPicPr>
                      <p:cNvPr id="35845" name="Object 5">
                        <a:extLst>
                          <a:ext uri="{FF2B5EF4-FFF2-40B4-BE49-F238E27FC236}">
                            <a16:creationId xmlns:a16="http://schemas.microsoft.com/office/drawing/2014/main" id="{985C793A-421A-4416-8A9A-81C613BA0F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59014"/>
                        <a:ext cx="227488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>
            <a:extLst>
              <a:ext uri="{FF2B5EF4-FFF2-40B4-BE49-F238E27FC236}">
                <a16:creationId xmlns:a16="http://schemas.microsoft.com/office/drawing/2014/main" id="{1F5D0AEF-6770-44CF-94EB-B09409BB8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5026" y="3419476"/>
          <a:ext cx="241776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280" imgH="469800" progId="Equation.DSMT4">
                  <p:embed/>
                </p:oleObj>
              </mc:Choice>
              <mc:Fallback>
                <p:oleObj name="Equation" r:id="rId10" imgW="1079280" imgH="469800" progId="Equation.DSMT4">
                  <p:embed/>
                  <p:pic>
                    <p:nvPicPr>
                      <p:cNvPr id="35846" name="Object 6">
                        <a:extLst>
                          <a:ext uri="{FF2B5EF4-FFF2-40B4-BE49-F238E27FC236}">
                            <a16:creationId xmlns:a16="http://schemas.microsoft.com/office/drawing/2014/main" id="{1F5D0AEF-6770-44CF-94EB-B09409BB8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6" y="3419476"/>
                        <a:ext cx="2417763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16B5F986-DAFC-4B9A-82C7-79400C9DC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4" y="4637088"/>
          <a:ext cx="1792287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69800" progId="Equation.DSMT4">
                  <p:embed/>
                </p:oleObj>
              </mc:Choice>
              <mc:Fallback>
                <p:oleObj name="Equation" r:id="rId12" imgW="799920" imgH="469800" progId="Equation.DSMT4">
                  <p:embed/>
                  <p:pic>
                    <p:nvPicPr>
                      <p:cNvPr id="35847" name="Object 7">
                        <a:extLst>
                          <a:ext uri="{FF2B5EF4-FFF2-40B4-BE49-F238E27FC236}">
                            <a16:creationId xmlns:a16="http://schemas.microsoft.com/office/drawing/2014/main" id="{16B5F986-DAFC-4B9A-82C7-79400C9DC7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4637088"/>
                        <a:ext cx="1792287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3792332E-562B-4D8F-BD2D-D57D97C63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3413" y="898526"/>
          <a:ext cx="14224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393480" progId="Equation.DSMT4">
                  <p:embed/>
                </p:oleObj>
              </mc:Choice>
              <mc:Fallback>
                <p:oleObj name="Equation" r:id="rId14" imgW="634680" imgH="393480" progId="Equation.DSMT4">
                  <p:embed/>
                  <p:pic>
                    <p:nvPicPr>
                      <p:cNvPr id="35848" name="Object 8">
                        <a:extLst>
                          <a:ext uri="{FF2B5EF4-FFF2-40B4-BE49-F238E27FC236}">
                            <a16:creationId xmlns:a16="http://schemas.microsoft.com/office/drawing/2014/main" id="{3792332E-562B-4D8F-BD2D-D57D97C63A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898526"/>
                        <a:ext cx="14224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39011C97-DD41-48ED-B7EE-D9AB97C098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3013" y="1858963"/>
          <a:ext cx="19923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203040" progId="Equation.DSMT4">
                  <p:embed/>
                </p:oleObj>
              </mc:Choice>
              <mc:Fallback>
                <p:oleObj name="Equation" r:id="rId16" imgW="888840" imgH="203040" progId="Equation.DSMT4">
                  <p:embed/>
                  <p:pic>
                    <p:nvPicPr>
                      <p:cNvPr id="35849" name="Object 9">
                        <a:extLst>
                          <a:ext uri="{FF2B5EF4-FFF2-40B4-BE49-F238E27FC236}">
                            <a16:creationId xmlns:a16="http://schemas.microsoft.com/office/drawing/2014/main" id="{39011C97-DD41-48ED-B7EE-D9AB97C09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1858963"/>
                        <a:ext cx="19923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61194BA6-B407-46E1-B125-6E38F74493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4263" y="2444751"/>
          <a:ext cx="22780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15920" imgH="431640" progId="Equation.DSMT4">
                  <p:embed/>
                </p:oleObj>
              </mc:Choice>
              <mc:Fallback>
                <p:oleObj name="Equation" r:id="rId18" imgW="1015920" imgH="431640" progId="Equation.DSMT4">
                  <p:embed/>
                  <p:pic>
                    <p:nvPicPr>
                      <p:cNvPr id="35850" name="Object 10">
                        <a:extLst>
                          <a:ext uri="{FF2B5EF4-FFF2-40B4-BE49-F238E27FC236}">
                            <a16:creationId xmlns:a16="http://schemas.microsoft.com/office/drawing/2014/main" id="{61194BA6-B407-46E1-B125-6E38F74493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2444751"/>
                        <a:ext cx="22780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A2305D7E-6549-455E-AC0C-E3E2C3FF8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2676" y="3395664"/>
          <a:ext cx="19081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431640" progId="Equation.DSMT4">
                  <p:embed/>
                </p:oleObj>
              </mc:Choice>
              <mc:Fallback>
                <p:oleObj name="Equation" r:id="rId20" imgW="850680" imgH="431640" progId="Equation.DSMT4">
                  <p:embed/>
                  <p:pic>
                    <p:nvPicPr>
                      <p:cNvPr id="35851" name="Object 11">
                        <a:extLst>
                          <a:ext uri="{FF2B5EF4-FFF2-40B4-BE49-F238E27FC236}">
                            <a16:creationId xmlns:a16="http://schemas.microsoft.com/office/drawing/2014/main" id="{A2305D7E-6549-455E-AC0C-E3E2C3FF82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6" y="3395664"/>
                        <a:ext cx="190817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>
            <a:extLst>
              <a:ext uri="{FF2B5EF4-FFF2-40B4-BE49-F238E27FC236}">
                <a16:creationId xmlns:a16="http://schemas.microsoft.com/office/drawing/2014/main" id="{331E9193-F0E6-4747-94AA-20D94C54D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9138" y="3405189"/>
          <a:ext cx="19367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431640" progId="Equation.DSMT4">
                  <p:embed/>
                </p:oleObj>
              </mc:Choice>
              <mc:Fallback>
                <p:oleObj name="Equation" r:id="rId22" imgW="863280" imgH="431640" progId="Equation.DSMT4">
                  <p:embed/>
                  <p:pic>
                    <p:nvPicPr>
                      <p:cNvPr id="35852" name="Object 12">
                        <a:extLst>
                          <a:ext uri="{FF2B5EF4-FFF2-40B4-BE49-F238E27FC236}">
                            <a16:creationId xmlns:a16="http://schemas.microsoft.com/office/drawing/2014/main" id="{331E9193-F0E6-4747-94AA-20D94C54DE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8" y="3405189"/>
                        <a:ext cx="193675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>
            <a:extLst>
              <a:ext uri="{FF2B5EF4-FFF2-40B4-BE49-F238E27FC236}">
                <a16:creationId xmlns:a16="http://schemas.microsoft.com/office/drawing/2014/main" id="{BB8CF379-913C-4822-9C54-7B12A2D38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28114" y="3657601"/>
          <a:ext cx="9112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06080" imgH="253800" progId="Equation.DSMT4">
                  <p:embed/>
                </p:oleObj>
              </mc:Choice>
              <mc:Fallback>
                <p:oleObj name="Equation" r:id="rId24" imgW="406080" imgH="253800" progId="Equation.DSMT4">
                  <p:embed/>
                  <p:pic>
                    <p:nvPicPr>
                      <p:cNvPr id="35853" name="Object 13">
                        <a:extLst>
                          <a:ext uri="{FF2B5EF4-FFF2-40B4-BE49-F238E27FC236}">
                            <a16:creationId xmlns:a16="http://schemas.microsoft.com/office/drawing/2014/main" id="{BB8CF379-913C-4822-9C54-7B12A2D38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8114" y="3657601"/>
                        <a:ext cx="91122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>
            <a:extLst>
              <a:ext uri="{FF2B5EF4-FFF2-40B4-BE49-F238E27FC236}">
                <a16:creationId xmlns:a16="http://schemas.microsoft.com/office/drawing/2014/main" id="{451E5D39-922D-45B3-84AA-66A38372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3926" y="4351339"/>
          <a:ext cx="17557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28520" imgH="469800" progId="Equation.DSMT4">
                  <p:embed/>
                </p:oleObj>
              </mc:Choice>
              <mc:Fallback>
                <p:oleObj name="Equation" r:id="rId26" imgW="1028520" imgH="469800" progId="Equation.DSMT4">
                  <p:embed/>
                  <p:pic>
                    <p:nvPicPr>
                      <p:cNvPr id="35854" name="Object 14">
                        <a:extLst>
                          <a:ext uri="{FF2B5EF4-FFF2-40B4-BE49-F238E27FC236}">
                            <a16:creationId xmlns:a16="http://schemas.microsoft.com/office/drawing/2014/main" id="{451E5D39-922D-45B3-84AA-66A38372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6" y="4351339"/>
                        <a:ext cx="17557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>
            <a:extLst>
              <a:ext uri="{FF2B5EF4-FFF2-40B4-BE49-F238E27FC236}">
                <a16:creationId xmlns:a16="http://schemas.microsoft.com/office/drawing/2014/main" id="{27DFD416-0C91-4DEF-89C8-0A5AB6D32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3564" y="5099050"/>
          <a:ext cx="27527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12800" imgH="507960" progId="Equation.DSMT4">
                  <p:embed/>
                </p:oleObj>
              </mc:Choice>
              <mc:Fallback>
                <p:oleObj name="Equation" r:id="rId28" imgW="1612800" imgH="507960" progId="Equation.DSMT4">
                  <p:embed/>
                  <p:pic>
                    <p:nvPicPr>
                      <p:cNvPr id="35855" name="Object 15">
                        <a:extLst>
                          <a:ext uri="{FF2B5EF4-FFF2-40B4-BE49-F238E27FC236}">
                            <a16:creationId xmlns:a16="http://schemas.microsoft.com/office/drawing/2014/main" id="{27DFD416-0C91-4DEF-89C8-0A5AB6D32F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4" y="5099050"/>
                        <a:ext cx="2752725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>
            <a:extLst>
              <a:ext uri="{FF2B5EF4-FFF2-40B4-BE49-F238E27FC236}">
                <a16:creationId xmlns:a16="http://schemas.microsoft.com/office/drawing/2014/main" id="{2E1FBB12-C6A4-4540-9D42-A952E7089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6027739"/>
          <a:ext cx="27955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38000" imgH="507960" progId="Equation.DSMT4">
                  <p:embed/>
                </p:oleObj>
              </mc:Choice>
              <mc:Fallback>
                <p:oleObj name="Equation" r:id="rId30" imgW="1638000" imgH="507960" progId="Equation.DSMT4">
                  <p:embed/>
                  <p:pic>
                    <p:nvPicPr>
                      <p:cNvPr id="35856" name="Object 16">
                        <a:extLst>
                          <a:ext uri="{FF2B5EF4-FFF2-40B4-BE49-F238E27FC236}">
                            <a16:creationId xmlns:a16="http://schemas.microsoft.com/office/drawing/2014/main" id="{2E1FBB12-C6A4-4540-9D42-A952E70891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6027739"/>
                        <a:ext cx="27955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>
            <a:extLst>
              <a:ext uri="{FF2B5EF4-FFF2-40B4-BE49-F238E27FC236}">
                <a16:creationId xmlns:a16="http://schemas.microsoft.com/office/drawing/2014/main" id="{6E512FA3-4749-4431-929B-0009E114CC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5992814"/>
          <a:ext cx="331470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42920" imgH="507960" progId="Equation.DSMT4">
                  <p:embed/>
                </p:oleObj>
              </mc:Choice>
              <mc:Fallback>
                <p:oleObj name="Equation" r:id="rId32" imgW="1942920" imgH="507960" progId="Equation.DSMT4">
                  <p:embed/>
                  <p:pic>
                    <p:nvPicPr>
                      <p:cNvPr id="35857" name="Object 17">
                        <a:extLst>
                          <a:ext uri="{FF2B5EF4-FFF2-40B4-BE49-F238E27FC236}">
                            <a16:creationId xmlns:a16="http://schemas.microsoft.com/office/drawing/2014/main" id="{6E512FA3-4749-4431-929B-0009E114CC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992814"/>
                        <a:ext cx="331470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53D43-643C-433B-9602-32F3F73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274639"/>
            <a:ext cx="8477250" cy="8651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State whether if the following is true or False.  If True, prove it.  If False, state why:</a:t>
            </a:r>
          </a:p>
        </p:txBody>
      </p:sp>
      <p:graphicFrame>
        <p:nvGraphicFramePr>
          <p:cNvPr id="33795" name="Object 3">
            <a:extLst>
              <a:ext uri="{FF2B5EF4-FFF2-40B4-BE49-F238E27FC236}">
                <a16:creationId xmlns:a16="http://schemas.microsoft.com/office/drawing/2014/main" id="{1F1D679F-C7FE-4B3C-9901-F264B3B916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1" y="1139825"/>
          <a:ext cx="28305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058" imgH="203112" progId="Equation.DSMT4">
                  <p:embed/>
                </p:oleObj>
              </mc:Choice>
              <mc:Fallback>
                <p:oleObj name="Equation" r:id="rId4" imgW="787058" imgH="203112" progId="Equation.DSMT4">
                  <p:embed/>
                  <p:pic>
                    <p:nvPicPr>
                      <p:cNvPr id="33795" name="Object 3">
                        <a:extLst>
                          <a:ext uri="{FF2B5EF4-FFF2-40B4-BE49-F238E27FC236}">
                            <a16:creationId xmlns:a16="http://schemas.microsoft.com/office/drawing/2014/main" id="{1F1D679F-C7FE-4B3C-9901-F264B3B916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1" y="1139825"/>
                        <a:ext cx="28305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>
            <a:extLst>
              <a:ext uri="{FF2B5EF4-FFF2-40B4-BE49-F238E27FC236}">
                <a16:creationId xmlns:a16="http://schemas.microsoft.com/office/drawing/2014/main" id="{BDBC2A5D-D958-4710-9D3C-E276AA92D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6" y="1260476"/>
          <a:ext cx="43354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279400" progId="Equation.DSMT4">
                  <p:embed/>
                </p:oleObj>
              </mc:Choice>
              <mc:Fallback>
                <p:oleObj name="Equation" r:id="rId6" imgW="2057400" imgH="279400" progId="Equation.DSMT4">
                  <p:embed/>
                  <p:pic>
                    <p:nvPicPr>
                      <p:cNvPr id="33796" name="Object 4">
                        <a:extLst>
                          <a:ext uri="{FF2B5EF4-FFF2-40B4-BE49-F238E27FC236}">
                            <a16:creationId xmlns:a16="http://schemas.microsoft.com/office/drawing/2014/main" id="{BDBC2A5D-D958-4710-9D3C-E276AA92D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6" y="1260476"/>
                        <a:ext cx="433546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C2D2F4A-CB5D-422C-A9DA-CAE0C53581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059" y="315161"/>
            <a:ext cx="5099050" cy="538163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Given the two equations: </a:t>
            </a:r>
          </a:p>
        </p:txBody>
      </p:sp>
      <p:graphicFrame>
        <p:nvGraphicFramePr>
          <p:cNvPr id="34819" name="Object 3">
            <a:extLst>
              <a:ext uri="{FF2B5EF4-FFF2-40B4-BE49-F238E27FC236}">
                <a16:creationId xmlns:a16="http://schemas.microsoft.com/office/drawing/2014/main" id="{7A508465-C3B4-48C7-AC8B-1B062FBCD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84" y="251661"/>
          <a:ext cx="49069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68500" imgH="241300" progId="Equation.DSMT4">
                  <p:embed/>
                </p:oleObj>
              </mc:Choice>
              <mc:Fallback>
                <p:oleObj name="Equation" r:id="rId4" imgW="1968500" imgH="241300" progId="Equation.DSMT4">
                  <p:embed/>
                  <p:pic>
                    <p:nvPicPr>
                      <p:cNvPr id="34819" name="Object 3">
                        <a:extLst>
                          <a:ext uri="{FF2B5EF4-FFF2-40B4-BE49-F238E27FC236}">
                            <a16:creationId xmlns:a16="http://schemas.microsoft.com/office/drawing/2014/main" id="{7A508465-C3B4-48C7-AC8B-1B062FBCD3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84" y="251661"/>
                        <a:ext cx="49069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7B3C5908-3B1E-412C-8BA3-3808AA5766A0}"/>
              </a:ext>
            </a:extLst>
          </p:cNvPr>
          <p:cNvSpPr txBox="1">
            <a:spLocks/>
          </p:cNvSpPr>
          <p:nvPr/>
        </p:nvSpPr>
        <p:spPr bwMode="auto">
          <a:xfrm>
            <a:off x="533484" y="967623"/>
            <a:ext cx="33274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/>
              <a:t>What is the value of: </a:t>
            </a:r>
          </a:p>
        </p:txBody>
      </p:sp>
      <p:graphicFrame>
        <p:nvGraphicFramePr>
          <p:cNvPr id="34821" name="Object 5">
            <a:extLst>
              <a:ext uri="{FF2B5EF4-FFF2-40B4-BE49-F238E27FC236}">
                <a16:creationId xmlns:a16="http://schemas.microsoft.com/office/drawing/2014/main" id="{5386650C-A6E0-4C63-A297-2AA6D8718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2610" y="951748"/>
          <a:ext cx="14573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3947" imgH="228501" progId="Equation.DSMT4">
                  <p:embed/>
                </p:oleObj>
              </mc:Choice>
              <mc:Fallback>
                <p:oleObj name="Equation" r:id="rId6" imgW="583947" imgH="228501" progId="Equation.DSMT4">
                  <p:embed/>
                  <p:pic>
                    <p:nvPicPr>
                      <p:cNvPr id="34821" name="Object 5">
                        <a:extLst>
                          <a:ext uri="{FF2B5EF4-FFF2-40B4-BE49-F238E27FC236}">
                            <a16:creationId xmlns:a16="http://schemas.microsoft.com/office/drawing/2014/main" id="{5386650C-A6E0-4C63-A297-2AA6D8718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610" y="951748"/>
                        <a:ext cx="145732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Content Placeholder 2">
            <a:extLst>
              <a:ext uri="{FF2B5EF4-FFF2-40B4-BE49-F238E27FC236}">
                <a16:creationId xmlns:a16="http://schemas.microsoft.com/office/drawing/2014/main" id="{4AAEE17B-96B0-45BE-B70B-358CAAE16542}"/>
              </a:ext>
            </a:extLst>
          </p:cNvPr>
          <p:cNvSpPr txBox="1">
            <a:spLocks/>
          </p:cNvSpPr>
          <p:nvPr/>
        </p:nvSpPr>
        <p:spPr bwMode="auto">
          <a:xfrm>
            <a:off x="5264235" y="1088273"/>
            <a:ext cx="9667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1100"/>
              <a:t>AMC12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966E1-554C-4564-97CA-2D50194CFA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13653" y="149014"/>
            <a:ext cx="8622454" cy="92117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which of the equations are “identities” and which ones are not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EB80FC1-B292-4656-885A-6511097E2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134283"/>
              </p:ext>
            </p:extLst>
          </p:nvPr>
        </p:nvGraphicFramePr>
        <p:xfrm>
          <a:off x="1712914" y="1215232"/>
          <a:ext cx="28035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419040" progId="Equation.DSMT4">
                  <p:embed/>
                </p:oleObj>
              </mc:Choice>
              <mc:Fallback>
                <p:oleObj name="Equation" r:id="rId4" imgW="148572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EB80FC1-B292-4656-885A-6511097E2F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2914" y="1215232"/>
                        <a:ext cx="280352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3AF051-FA10-4DD2-B1E0-C6E9AE708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85039"/>
              </p:ext>
            </p:extLst>
          </p:nvPr>
        </p:nvGraphicFramePr>
        <p:xfrm>
          <a:off x="5127203" y="1203325"/>
          <a:ext cx="2157413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431640" progId="Equation.DSMT4">
                  <p:embed/>
                </p:oleObj>
              </mc:Choice>
              <mc:Fallback>
                <p:oleObj name="Equation" r:id="rId6" imgW="11430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3AF051-FA10-4DD2-B1E0-C6E9AE708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27203" y="1203325"/>
                        <a:ext cx="2157413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B14AE9-963B-4486-B367-727FCB4AD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360373"/>
              </p:ext>
            </p:extLst>
          </p:nvPr>
        </p:nvGraphicFramePr>
        <p:xfrm>
          <a:off x="7895380" y="1203326"/>
          <a:ext cx="19907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393480" progId="Equation.DSMT4">
                  <p:embed/>
                </p:oleObj>
              </mc:Choice>
              <mc:Fallback>
                <p:oleObj name="Equation" r:id="rId8" imgW="10540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B14AE9-963B-4486-B367-727FCB4AD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95380" y="1203326"/>
                        <a:ext cx="1990725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14A9866-827E-46E2-8344-35F6A68CE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113408"/>
              </p:ext>
            </p:extLst>
          </p:nvPr>
        </p:nvGraphicFramePr>
        <p:xfrm>
          <a:off x="1712913" y="2703832"/>
          <a:ext cx="299561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228600" progId="Equation.DSMT4">
                  <p:embed/>
                </p:oleObj>
              </mc:Choice>
              <mc:Fallback>
                <p:oleObj name="Equation" r:id="rId10" imgW="15872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14A9866-827E-46E2-8344-35F6A68CE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12913" y="2703832"/>
                        <a:ext cx="2995612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7015D6D-5AD6-4D48-9A80-37DFA261C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778394"/>
              </p:ext>
            </p:extLst>
          </p:nvPr>
        </p:nvGraphicFramePr>
        <p:xfrm>
          <a:off x="5491586" y="2680020"/>
          <a:ext cx="3308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2480" imgH="253800" progId="Equation.DSMT4">
                  <p:embed/>
                </p:oleObj>
              </mc:Choice>
              <mc:Fallback>
                <p:oleObj name="Equation" r:id="rId12" imgW="17524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7015D6D-5AD6-4D48-9A80-37DFA261C1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91586" y="2680020"/>
                        <a:ext cx="3308350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261E680-7B05-4AFA-960A-9BF546366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150883"/>
              </p:ext>
            </p:extLst>
          </p:nvPr>
        </p:nvGraphicFramePr>
        <p:xfrm>
          <a:off x="1686874" y="3838575"/>
          <a:ext cx="33321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65080" imgH="253800" progId="Equation.DSMT4">
                  <p:embed/>
                </p:oleObj>
              </mc:Choice>
              <mc:Fallback>
                <p:oleObj name="Equation" r:id="rId14" imgW="1765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261E680-7B05-4AFA-960A-9BF546366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86874" y="3838575"/>
                        <a:ext cx="3332162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76AF15-68C2-49B8-80C5-311F26A6C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774620"/>
              </p:ext>
            </p:extLst>
          </p:nvPr>
        </p:nvGraphicFramePr>
        <p:xfrm>
          <a:off x="1712914" y="4874895"/>
          <a:ext cx="2828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98320" imgH="228600" progId="Equation.DSMT4">
                  <p:embed/>
                </p:oleObj>
              </mc:Choice>
              <mc:Fallback>
                <p:oleObj name="Equation" r:id="rId16" imgW="149832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76AF15-68C2-49B8-80C5-311F26A6C3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12914" y="4874895"/>
                        <a:ext cx="282892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D099F0F-3BF3-4107-815E-0FF5CB862E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242166"/>
              </p:ext>
            </p:extLst>
          </p:nvPr>
        </p:nvGraphicFramePr>
        <p:xfrm>
          <a:off x="5551489" y="3838575"/>
          <a:ext cx="4148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97080" imgH="253800" progId="Equation.DSMT4">
                  <p:embed/>
                </p:oleObj>
              </mc:Choice>
              <mc:Fallback>
                <p:oleObj name="Equation" r:id="rId18" imgW="21970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D099F0F-3BF3-4107-815E-0FF5CB862E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551489" y="3838575"/>
                        <a:ext cx="414813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D870C44-2751-483D-B4A5-90F789615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708098"/>
              </p:ext>
            </p:extLst>
          </p:nvPr>
        </p:nvGraphicFramePr>
        <p:xfrm>
          <a:off x="5551488" y="4789013"/>
          <a:ext cx="26368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279360" progId="Equation.DSMT4">
                  <p:embed/>
                </p:oleObj>
              </mc:Choice>
              <mc:Fallback>
                <p:oleObj name="Equation" r:id="rId20" imgW="139680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D870C44-2751-483D-B4A5-90F789615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551488" y="4789013"/>
                        <a:ext cx="26368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A92D15-FCE4-41D6-BAF9-3639198C5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978878"/>
              </p:ext>
            </p:extLst>
          </p:nvPr>
        </p:nvGraphicFramePr>
        <p:xfrm>
          <a:off x="1684969" y="5718970"/>
          <a:ext cx="24701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880" imgH="228600" progId="Equation.DSMT4">
                  <p:embed/>
                </p:oleObj>
              </mc:Choice>
              <mc:Fallback>
                <p:oleObj name="Equation" r:id="rId22" imgW="13078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2A92D15-FCE4-41D6-BAF9-3639198C5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684969" y="5718970"/>
                        <a:ext cx="2470150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F1DBF2F-EFCB-43FD-82E3-B4492929E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631524"/>
              </p:ext>
            </p:extLst>
          </p:nvPr>
        </p:nvGraphicFramePr>
        <p:xfrm>
          <a:off x="5525984" y="5695951"/>
          <a:ext cx="30210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00200" imgH="228600" progId="Equation.DSMT4">
                  <p:embed/>
                </p:oleObj>
              </mc:Choice>
              <mc:Fallback>
                <p:oleObj name="Equation" r:id="rId24" imgW="1600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F1DBF2F-EFCB-43FD-82E3-B4492929EB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525984" y="5695951"/>
                        <a:ext cx="3021013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33CF2DA-1AA3-ED69-611C-CC4A1273FB4E}"/>
              </a:ext>
            </a:extLst>
          </p:cNvPr>
          <p:cNvSpPr txBox="1"/>
          <p:nvPr/>
        </p:nvSpPr>
        <p:spPr>
          <a:xfrm>
            <a:off x="2126828" y="21151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AB46E-118E-528E-77BB-108B429F70FA}"/>
              </a:ext>
            </a:extLst>
          </p:cNvPr>
          <p:cNvSpPr txBox="1"/>
          <p:nvPr/>
        </p:nvSpPr>
        <p:spPr>
          <a:xfrm>
            <a:off x="5591387" y="20942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DB09BB-BAE0-0BA5-8027-75E1390B977B}"/>
              </a:ext>
            </a:extLst>
          </p:cNvPr>
          <p:cNvSpPr txBox="1"/>
          <p:nvPr/>
        </p:nvSpPr>
        <p:spPr>
          <a:xfrm>
            <a:off x="9055946" y="20734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D47049-A673-2DC2-0C83-18BD9E652D2B}"/>
              </a:ext>
            </a:extLst>
          </p:cNvPr>
          <p:cNvSpPr txBox="1"/>
          <p:nvPr/>
        </p:nvSpPr>
        <p:spPr>
          <a:xfrm>
            <a:off x="2197948" y="33028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EA5E3E-85CE-56B8-34B5-1569EC6218F7}"/>
              </a:ext>
            </a:extLst>
          </p:cNvPr>
          <p:cNvSpPr txBox="1"/>
          <p:nvPr/>
        </p:nvSpPr>
        <p:spPr>
          <a:xfrm>
            <a:off x="5662507" y="32820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B1A8E5-1C25-A181-FB43-15635923D31D}"/>
              </a:ext>
            </a:extLst>
          </p:cNvPr>
          <p:cNvSpPr txBox="1"/>
          <p:nvPr/>
        </p:nvSpPr>
        <p:spPr>
          <a:xfrm>
            <a:off x="2269068" y="4334839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EE638C-9231-1F0C-17BC-6B926715FF35}"/>
              </a:ext>
            </a:extLst>
          </p:cNvPr>
          <p:cNvSpPr txBox="1"/>
          <p:nvPr/>
        </p:nvSpPr>
        <p:spPr>
          <a:xfrm>
            <a:off x="5733627" y="431399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2E7068-CA8C-135A-11EE-642AEE5DBF9C}"/>
              </a:ext>
            </a:extLst>
          </p:cNvPr>
          <p:cNvSpPr txBox="1"/>
          <p:nvPr/>
        </p:nvSpPr>
        <p:spPr>
          <a:xfrm>
            <a:off x="2333415" y="536680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F06299-58FA-60FF-EFE0-D13B2B9B21F7}"/>
              </a:ext>
            </a:extLst>
          </p:cNvPr>
          <p:cNvSpPr txBox="1"/>
          <p:nvPr/>
        </p:nvSpPr>
        <p:spPr>
          <a:xfrm>
            <a:off x="5797974" y="534596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86E37F-3853-D6F2-FD76-A1790F488427}"/>
              </a:ext>
            </a:extLst>
          </p:cNvPr>
          <p:cNvSpPr txBox="1"/>
          <p:nvPr/>
        </p:nvSpPr>
        <p:spPr>
          <a:xfrm>
            <a:off x="2397762" y="624976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B13262-BEFD-A302-0BDF-938A17F67C50}"/>
              </a:ext>
            </a:extLst>
          </p:cNvPr>
          <p:cNvSpPr txBox="1"/>
          <p:nvPr/>
        </p:nvSpPr>
        <p:spPr>
          <a:xfrm>
            <a:off x="5862321" y="62289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06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801C-F7AA-48BC-9CF4-2D162A41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275" y="84139"/>
            <a:ext cx="8350250" cy="9223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indicate whether if the statements are true or False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60043A6D-5EA6-4891-8CB9-2D2A904111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4363" y="1200151"/>
          <a:ext cx="267176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033" imgH="393529" progId="Equation.DSMT4">
                  <p:embed/>
                </p:oleObj>
              </mc:Choice>
              <mc:Fallback>
                <p:oleObj name="Equation" r:id="rId4" imgW="1536033" imgH="393529" progId="Equation.DSMT4">
                  <p:embed/>
                  <p:pic>
                    <p:nvPicPr>
                      <p:cNvPr id="14339" name="Object 3">
                        <a:extLst>
                          <a:ext uri="{FF2B5EF4-FFF2-40B4-BE49-F238E27FC236}">
                            <a16:creationId xmlns:a16="http://schemas.microsoft.com/office/drawing/2014/main" id="{60043A6D-5EA6-4891-8CB9-2D2A904111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363" y="1200151"/>
                        <a:ext cx="267176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67587D40-B7DB-42E0-81E0-34AB62441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6813" y="3495675"/>
          <a:ext cx="19859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431800" progId="Equation.DSMT4">
                  <p:embed/>
                </p:oleObj>
              </mc:Choice>
              <mc:Fallback>
                <p:oleObj name="Equation" r:id="rId6" imgW="1143000" imgH="431800" progId="Equation.DSMT4">
                  <p:embed/>
                  <p:pic>
                    <p:nvPicPr>
                      <p:cNvPr id="14340" name="Object 4">
                        <a:extLst>
                          <a:ext uri="{FF2B5EF4-FFF2-40B4-BE49-F238E27FC236}">
                            <a16:creationId xmlns:a16="http://schemas.microsoft.com/office/drawing/2014/main" id="{67587D40-B7DB-42E0-81E0-34AB62441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813" y="3495675"/>
                        <a:ext cx="19859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CDF03F04-E27A-47CB-96D7-763CF4ED11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8164" y="5395913"/>
          <a:ext cx="200818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700" imgH="431800" progId="Equation.DSMT4">
                  <p:embed/>
                </p:oleObj>
              </mc:Choice>
              <mc:Fallback>
                <p:oleObj name="Equation" r:id="rId8" imgW="1155700" imgH="431800" progId="Equation.DSMT4">
                  <p:embed/>
                  <p:pic>
                    <p:nvPicPr>
                      <p:cNvPr id="14341" name="Object 5">
                        <a:extLst>
                          <a:ext uri="{FF2B5EF4-FFF2-40B4-BE49-F238E27FC236}">
                            <a16:creationId xmlns:a16="http://schemas.microsoft.com/office/drawing/2014/main" id="{CDF03F04-E27A-47CB-96D7-763CF4ED11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4" y="5395913"/>
                        <a:ext cx="2008187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21150CE1-A2EF-4B3D-B538-5EC8725D7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1" y="4859339"/>
          <a:ext cx="26717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033" imgH="355446" progId="Equation.DSMT4">
                  <p:embed/>
                </p:oleObj>
              </mc:Choice>
              <mc:Fallback>
                <p:oleObj name="Equation" r:id="rId10" imgW="1536033" imgH="355446" progId="Equation.DSMT4">
                  <p:embed/>
                  <p:pic>
                    <p:nvPicPr>
                      <p:cNvPr id="14342" name="Object 6">
                        <a:extLst>
                          <a:ext uri="{FF2B5EF4-FFF2-40B4-BE49-F238E27FC236}">
                            <a16:creationId xmlns:a16="http://schemas.microsoft.com/office/drawing/2014/main" id="{21150CE1-A2EF-4B3D-B538-5EC8725D7E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1" y="4859339"/>
                        <a:ext cx="267176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7CDE403D-DADE-4EF1-907F-61952F1A8F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5701" y="1250951"/>
          <a:ext cx="34004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54951" imgH="253890" progId="Equation.DSMT4">
                  <p:embed/>
                </p:oleObj>
              </mc:Choice>
              <mc:Fallback>
                <p:oleObj name="Equation" r:id="rId12" imgW="1954951" imgH="253890" progId="Equation.DSMT4">
                  <p:embed/>
                  <p:pic>
                    <p:nvPicPr>
                      <p:cNvPr id="14343" name="Object 7">
                        <a:extLst>
                          <a:ext uri="{FF2B5EF4-FFF2-40B4-BE49-F238E27FC236}">
                            <a16:creationId xmlns:a16="http://schemas.microsoft.com/office/drawing/2014/main" id="{7CDE403D-DADE-4EF1-907F-61952F1A8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1" y="1250951"/>
                        <a:ext cx="34004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>
            <a:extLst>
              <a:ext uri="{FF2B5EF4-FFF2-40B4-BE49-F238E27FC236}">
                <a16:creationId xmlns:a16="http://schemas.microsoft.com/office/drawing/2014/main" id="{B27F81E4-2293-42F1-BF79-2BC7B17A60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8875" y="2387601"/>
          <a:ext cx="3378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43100" imgH="254000" progId="Equation.DSMT4">
                  <p:embed/>
                </p:oleObj>
              </mc:Choice>
              <mc:Fallback>
                <p:oleObj name="Equation" r:id="rId14" imgW="1943100" imgH="254000" progId="Equation.DSMT4">
                  <p:embed/>
                  <p:pic>
                    <p:nvPicPr>
                      <p:cNvPr id="14344" name="Object 8">
                        <a:extLst>
                          <a:ext uri="{FF2B5EF4-FFF2-40B4-BE49-F238E27FC236}">
                            <a16:creationId xmlns:a16="http://schemas.microsoft.com/office/drawing/2014/main" id="{B27F81E4-2293-42F1-BF79-2BC7B17A60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2387601"/>
                        <a:ext cx="3378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>
            <a:extLst>
              <a:ext uri="{FF2B5EF4-FFF2-40B4-BE49-F238E27FC236}">
                <a16:creationId xmlns:a16="http://schemas.microsoft.com/office/drawing/2014/main" id="{DC48ED9A-5027-4A63-9834-070994812F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9" y="2511426"/>
          <a:ext cx="22510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400" imgH="254000" progId="Equation.DSMT4">
                  <p:embed/>
                </p:oleObj>
              </mc:Choice>
              <mc:Fallback>
                <p:oleObj name="Equation" r:id="rId16" imgW="1295400" imgH="254000" progId="Equation.DSMT4">
                  <p:embed/>
                  <p:pic>
                    <p:nvPicPr>
                      <p:cNvPr id="14345" name="Object 9">
                        <a:extLst>
                          <a:ext uri="{FF2B5EF4-FFF2-40B4-BE49-F238E27FC236}">
                            <a16:creationId xmlns:a16="http://schemas.microsoft.com/office/drawing/2014/main" id="{DC48ED9A-5027-4A63-9834-070994812F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9" y="2511426"/>
                        <a:ext cx="22510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>
            <a:extLst>
              <a:ext uri="{FF2B5EF4-FFF2-40B4-BE49-F238E27FC236}">
                <a16:creationId xmlns:a16="http://schemas.microsoft.com/office/drawing/2014/main" id="{62783589-2B35-4F44-BBC7-1D3707CFD1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3900" y="3797300"/>
          <a:ext cx="22733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532" imgH="431613" progId="Equation.DSMT4">
                  <p:embed/>
                </p:oleObj>
              </mc:Choice>
              <mc:Fallback>
                <p:oleObj name="Equation" r:id="rId18" imgW="1307532" imgH="431613" progId="Equation.DSMT4">
                  <p:embed/>
                  <p:pic>
                    <p:nvPicPr>
                      <p:cNvPr id="14346" name="Object 10">
                        <a:extLst>
                          <a:ext uri="{FF2B5EF4-FFF2-40B4-BE49-F238E27FC236}">
                            <a16:creationId xmlns:a16="http://schemas.microsoft.com/office/drawing/2014/main" id="{62783589-2B35-4F44-BBC7-1D3707CFD1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797300"/>
                        <a:ext cx="2273300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8">
            <a:extLst>
              <a:ext uri="{FF2B5EF4-FFF2-40B4-BE49-F238E27FC236}">
                <a16:creationId xmlns:a16="http://schemas.microsoft.com/office/drawing/2014/main" id="{CCD417B2-C9B7-4866-A7DA-9CEAB9E03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014" y="5994401"/>
          <a:ext cx="34448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81080" imgH="253800" progId="Equation.DSMT4">
                  <p:embed/>
                </p:oleObj>
              </mc:Choice>
              <mc:Fallback>
                <p:oleObj name="Equation" r:id="rId20" imgW="1981080" imgH="253800" progId="Equation.DSMT4">
                  <p:embed/>
                  <p:pic>
                    <p:nvPicPr>
                      <p:cNvPr id="14347" name="Object 8">
                        <a:extLst>
                          <a:ext uri="{FF2B5EF4-FFF2-40B4-BE49-F238E27FC236}">
                            <a16:creationId xmlns:a16="http://schemas.microsoft.com/office/drawing/2014/main" id="{CCD417B2-C9B7-4866-A7DA-9CEAB9E038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4" y="5994401"/>
                        <a:ext cx="34448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AA1C33BD-BB1D-16D8-AAD2-4B3574859136}"/>
              </a:ext>
            </a:extLst>
          </p:cNvPr>
          <p:cNvSpPr txBox="1"/>
          <p:nvPr/>
        </p:nvSpPr>
        <p:spPr>
          <a:xfrm>
            <a:off x="2348761" y="186914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EF2A03-3A4B-C930-DD56-FE344F01E8F5}"/>
              </a:ext>
            </a:extLst>
          </p:cNvPr>
          <p:cNvSpPr txBox="1"/>
          <p:nvPr/>
        </p:nvSpPr>
        <p:spPr>
          <a:xfrm>
            <a:off x="5813320" y="184830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09877-5112-4745-9F1D-57EA5E2F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52413"/>
            <a:ext cx="8686800" cy="584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300" dirty="0"/>
              <a:t>Ex: Use the logarithm Rules to evaluate the following</a:t>
            </a:r>
            <a:br>
              <a:rPr lang="en-CA" sz="2300" dirty="0"/>
            </a:br>
            <a:r>
              <a:rPr lang="en-CA" sz="2300" dirty="0"/>
              <a:t>(No Calculators)</a:t>
            </a:r>
          </a:p>
        </p:txBody>
      </p:sp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3AD83E43-6CB2-4B71-A148-B27E7B46E8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620805"/>
              </p:ext>
            </p:extLst>
          </p:nvPr>
        </p:nvGraphicFramePr>
        <p:xfrm>
          <a:off x="1816100" y="939801"/>
          <a:ext cx="33670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600" imgH="228600" progId="Equation.DSMT4">
                  <p:embed/>
                </p:oleObj>
              </mc:Choice>
              <mc:Fallback>
                <p:oleObj name="Equation" r:id="rId4" imgW="1625600" imgH="228600" progId="Equation.DSMT4">
                  <p:embed/>
                  <p:pic>
                    <p:nvPicPr>
                      <p:cNvPr id="13315" name="Object 3">
                        <a:extLst>
                          <a:ext uri="{FF2B5EF4-FFF2-40B4-BE49-F238E27FC236}">
                            <a16:creationId xmlns:a16="http://schemas.microsoft.com/office/drawing/2014/main" id="{3AD83E43-6CB2-4B71-A148-B27E7B46E8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939801"/>
                        <a:ext cx="336708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A67016F5-62FD-4E13-B6E4-B5DD8D903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8901" y="836613"/>
          <a:ext cx="2417763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7893" imgH="431613" progId="Equation.DSMT4">
                  <p:embed/>
                </p:oleObj>
              </mc:Choice>
              <mc:Fallback>
                <p:oleObj name="Equation" r:id="rId6" imgW="1167893" imgH="431613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A67016F5-62FD-4E13-B6E4-B5DD8D903D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1" y="836613"/>
                        <a:ext cx="2417763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101DA55-CC5C-4847-A4B4-DB9D859D6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399095"/>
              </p:ext>
            </p:extLst>
          </p:nvPr>
        </p:nvGraphicFramePr>
        <p:xfrm>
          <a:off x="1752601" y="2482215"/>
          <a:ext cx="2562013" cy="687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41200" progId="Equation.DSMT4">
                  <p:embed/>
                </p:oleObj>
              </mc:Choice>
              <mc:Fallback>
                <p:oleObj name="Equation" r:id="rId8" imgW="901440" imgH="241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101DA55-CC5C-4847-A4B4-DB9D859D6E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1" y="2482215"/>
                        <a:ext cx="2562013" cy="687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C4A1720-6B98-49C3-ACAD-11DDE67ED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778875"/>
              </p:ext>
            </p:extLst>
          </p:nvPr>
        </p:nvGraphicFramePr>
        <p:xfrm>
          <a:off x="1806576" y="4043891"/>
          <a:ext cx="29241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28600" progId="Equation.DSMT4">
                  <p:embed/>
                </p:oleObj>
              </mc:Choice>
              <mc:Fallback>
                <p:oleObj name="Equation" r:id="rId10" imgW="102852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C4A1720-6B98-49C3-ACAD-11DDE67ED2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6" y="4043891"/>
                        <a:ext cx="29241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596D09F-EFE0-4F14-9A4D-9C1349C63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853057"/>
              </p:ext>
            </p:extLst>
          </p:nvPr>
        </p:nvGraphicFramePr>
        <p:xfrm>
          <a:off x="6375823" y="2482215"/>
          <a:ext cx="1695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228600" progId="Equation.DSMT4">
                  <p:embed/>
                </p:oleObj>
              </mc:Choice>
              <mc:Fallback>
                <p:oleObj name="Equation" r:id="rId12" imgW="59688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596D09F-EFE0-4F14-9A4D-9C1349C636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823" y="2482215"/>
                        <a:ext cx="1695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74700E48-7982-4B23-B5F0-67B6005EF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066363"/>
              </p:ext>
            </p:extLst>
          </p:nvPr>
        </p:nvGraphicFramePr>
        <p:xfrm>
          <a:off x="6396567" y="4043891"/>
          <a:ext cx="3988858" cy="570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253800" progId="Equation.DSMT4">
                  <p:embed/>
                </p:oleObj>
              </mc:Choice>
              <mc:Fallback>
                <p:oleObj name="Equation" r:id="rId14" imgW="1777680" imgH="2538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74700E48-7982-4B23-B5F0-67B6005EF8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567" y="4043891"/>
                        <a:ext cx="3988858" cy="570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B367-D0C3-424B-A427-4FCF2C9AD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CF07A-395C-459B-ABF8-66EE6032E29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726D801-60CE-4963-8918-1E160262C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154238"/>
              </p:ext>
            </p:extLst>
          </p:nvPr>
        </p:nvGraphicFramePr>
        <p:xfrm>
          <a:off x="1213758" y="357642"/>
          <a:ext cx="2417763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7893" imgH="431613" progId="Equation.DSMT4">
                  <p:embed/>
                </p:oleObj>
              </mc:Choice>
              <mc:Fallback>
                <p:oleObj name="Equation" r:id="rId4" imgW="1167893" imgH="431613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D726D801-60CE-4963-8918-1E160262C6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3758" y="357642"/>
                        <a:ext cx="2417763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B286E4C0-372A-4550-8307-EBA6C8073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775292"/>
              </p:ext>
            </p:extLst>
          </p:nvPr>
        </p:nvGraphicFramePr>
        <p:xfrm>
          <a:off x="6705601" y="479244"/>
          <a:ext cx="2562013" cy="687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41200" progId="Equation.DSMT4">
                  <p:embed/>
                </p:oleObj>
              </mc:Choice>
              <mc:Fallback>
                <p:oleObj name="Equation" r:id="rId6" imgW="901440" imgH="241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B286E4C0-372A-4550-8307-EBA6C8073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1" y="479244"/>
                        <a:ext cx="2562013" cy="687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6F822656-F4B6-43FA-98E8-7083C23B1A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485843"/>
              </p:ext>
            </p:extLst>
          </p:nvPr>
        </p:nvGraphicFramePr>
        <p:xfrm>
          <a:off x="1313966" y="3777615"/>
          <a:ext cx="1695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28600" progId="Equation.DSMT4">
                  <p:embed/>
                </p:oleObj>
              </mc:Choice>
              <mc:Fallback>
                <p:oleObj name="Equation" r:id="rId8" imgW="59688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6F822656-F4B6-43FA-98E8-7083C23B1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3966" y="3777615"/>
                        <a:ext cx="1695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66072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9D26-0E53-418E-BCA4-28FACEE3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132398"/>
            <a:ext cx="10251440" cy="558482"/>
          </a:xfrm>
        </p:spPr>
        <p:txBody>
          <a:bodyPr/>
          <a:lstStyle/>
          <a:p>
            <a:r>
              <a:rPr lang="en-US" dirty="0"/>
              <a:t>Finding Restrictions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FEB1B-3D9A-4DC8-B1B5-9D447953F0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39" y="787400"/>
            <a:ext cx="11555615" cy="4008120"/>
          </a:xfrm>
        </p:spPr>
        <p:txBody>
          <a:bodyPr/>
          <a:lstStyle/>
          <a:p>
            <a:r>
              <a:rPr lang="en-US" sz="2200" dirty="0"/>
              <a:t>Here are the rules when it comes to finding restrictions with logarithms</a:t>
            </a:r>
          </a:p>
          <a:p>
            <a:pPr marL="0" indent="0">
              <a:buNone/>
            </a:pPr>
            <a:r>
              <a:rPr lang="en-US" sz="2200" dirty="0"/>
              <a:t>RULE #1. You can only log a positive value, so the term that is logged must always be greater than zero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RULE #2. You can not divide by zero, so if a logarithm is in the denominator, the value of the term that is logged can not be equal to 1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DCCF208-6BD7-4AFA-93C2-EB449948F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696224"/>
              </p:ext>
            </p:extLst>
          </p:nvPr>
        </p:nvGraphicFramePr>
        <p:xfrm>
          <a:off x="1150938" y="2036763"/>
          <a:ext cx="199866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253800" progId="Equation.DSMT4">
                  <p:embed/>
                </p:oleObj>
              </mc:Choice>
              <mc:Fallback>
                <p:oleObj name="Equation" r:id="rId4" imgW="965160" imgH="2538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DDCCF208-6BD7-4AFA-93C2-EB449948F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2036763"/>
                        <a:ext cx="1998662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AAAE762-4507-48FF-AE5B-4E3B78AC7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216106"/>
              </p:ext>
            </p:extLst>
          </p:nvPr>
        </p:nvGraphicFramePr>
        <p:xfrm>
          <a:off x="1891030" y="2625725"/>
          <a:ext cx="11572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177480" progId="Equation.DSMT4">
                  <p:embed/>
                </p:oleObj>
              </mc:Choice>
              <mc:Fallback>
                <p:oleObj name="Equation" r:id="rId6" imgW="558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AAAE762-4507-48FF-AE5B-4E3B78AC7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030" y="2625725"/>
                        <a:ext cx="11572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232BE70-78C4-4503-BE43-9EB10A7E1A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228411"/>
              </p:ext>
            </p:extLst>
          </p:nvPr>
        </p:nvGraphicFramePr>
        <p:xfrm>
          <a:off x="2110740" y="3074670"/>
          <a:ext cx="8953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232BE70-78C4-4503-BE43-9EB10A7E1A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740" y="3074670"/>
                        <a:ext cx="8953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BB47954A-D890-4C6D-8961-01A1DDB82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505171"/>
              </p:ext>
            </p:extLst>
          </p:nvPr>
        </p:nvGraphicFramePr>
        <p:xfrm>
          <a:off x="4162425" y="1792288"/>
          <a:ext cx="21558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253800" progId="Equation.DSMT4">
                  <p:embed/>
                </p:oleObj>
              </mc:Choice>
              <mc:Fallback>
                <p:oleObj name="Equation" r:id="rId10" imgW="1041120" imgH="2538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BB47954A-D890-4C6D-8961-01A1DDB828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1792288"/>
                        <a:ext cx="21558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3FAB2F5D-90CD-4BFC-AD28-CB7D7DF51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2347278"/>
          <a:ext cx="13144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177480" progId="Equation.DSMT4">
                  <p:embed/>
                </p:oleObj>
              </mc:Choice>
              <mc:Fallback>
                <p:oleObj name="Equation" r:id="rId12" imgW="634680" imgH="17748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3FAB2F5D-90CD-4BFC-AD28-CB7D7DF511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347278"/>
                        <a:ext cx="13144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F7048FE-3E6A-4A6E-B382-24C3678D5C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7778" y="2694305"/>
          <a:ext cx="8667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040" imgH="177480" progId="Equation.DSMT4">
                  <p:embed/>
                </p:oleObj>
              </mc:Choice>
              <mc:Fallback>
                <p:oleObj name="Equation" r:id="rId14" imgW="419040" imgH="17748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F7048FE-3E6A-4A6E-B382-24C3678D5C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778" y="2694305"/>
                        <a:ext cx="8667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D0C473B4-302F-4367-94FF-83F34F5C00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0160" y="3060383"/>
          <a:ext cx="7350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228600" progId="Equation.DSMT4">
                  <p:embed/>
                </p:oleObj>
              </mc:Choice>
              <mc:Fallback>
                <p:oleObj name="Equation" r:id="rId16" imgW="355320" imgH="2286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D0C473B4-302F-4367-94FF-83F34F5C0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060383"/>
                        <a:ext cx="7350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CC04471-3958-46E2-8B02-511862334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891184"/>
              </p:ext>
            </p:extLst>
          </p:nvPr>
        </p:nvGraphicFramePr>
        <p:xfrm>
          <a:off x="1116330" y="4406583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93995" imgH="520792" progId="Equation.DSMT4">
                  <p:embed/>
                </p:oleObj>
              </mc:Choice>
              <mc:Fallback>
                <p:oleObj name="Equation" r:id="rId18" imgW="1993995" imgH="520792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CC04471-3958-46E2-8B02-5118623343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16330" y="4406583"/>
                        <a:ext cx="19939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36CF82A-1657-4DD1-86BB-D53A5100E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731170"/>
              </p:ext>
            </p:extLst>
          </p:nvPr>
        </p:nvGraphicFramePr>
        <p:xfrm>
          <a:off x="1152207" y="4992688"/>
          <a:ext cx="1794193" cy="860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00" imgH="444240" progId="Equation.DSMT4">
                  <p:embed/>
                </p:oleObj>
              </mc:Choice>
              <mc:Fallback>
                <p:oleObj name="Equation" r:id="rId20" imgW="927000" imgH="44424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36CF82A-1657-4DD1-86BB-D53A5100E3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152207" y="4992688"/>
                        <a:ext cx="1794193" cy="8602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52192AF-D824-47FD-8431-64A94B4B71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01863"/>
              </p:ext>
            </p:extLst>
          </p:nvPr>
        </p:nvGraphicFramePr>
        <p:xfrm>
          <a:off x="3549333" y="4474210"/>
          <a:ext cx="1266507" cy="44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1320" imgH="203040" progId="Equation.DSMT4">
                  <p:embed/>
                </p:oleObj>
              </mc:Choice>
              <mc:Fallback>
                <p:oleObj name="Equation" r:id="rId22" imgW="571320" imgH="2030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52192AF-D824-47FD-8431-64A94B4B71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549333" y="4474210"/>
                        <a:ext cx="1266507" cy="449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620E5E4-8DDD-4F71-B0D3-84F1B30BCD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6696"/>
              </p:ext>
            </p:extLst>
          </p:nvPr>
        </p:nvGraphicFramePr>
        <p:xfrm>
          <a:off x="3998595" y="4959985"/>
          <a:ext cx="73183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0120" imgH="177480" progId="Equation.DSMT4">
                  <p:embed/>
                </p:oleObj>
              </mc:Choice>
              <mc:Fallback>
                <p:oleObj name="Equation" r:id="rId24" imgW="33012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620E5E4-8DDD-4F71-B0D3-84F1B30BCD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98595" y="4959985"/>
                        <a:ext cx="731838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6179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88A18-A10F-469E-AC27-E078E3CD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274638"/>
            <a:ext cx="10139680" cy="548322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00A6-0758-410B-8C06-47E57DB604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" y="980440"/>
            <a:ext cx="11470640" cy="5593080"/>
          </a:xfrm>
        </p:spPr>
        <p:txBody>
          <a:bodyPr/>
          <a:lstStyle/>
          <a:p>
            <a:r>
              <a:rPr lang="en-US" dirty="0"/>
              <a:t>There are 3 types of logarithmic equations that we will solve in this section</a:t>
            </a:r>
          </a:p>
          <a:p>
            <a:r>
              <a:rPr lang="en-US" dirty="0"/>
              <a:t>Type 1: Solving Logs by Combining the</a:t>
            </a:r>
          </a:p>
          <a:p>
            <a:pPr lvl="1"/>
            <a:r>
              <a:rPr lang="en-US" dirty="0"/>
              <a:t>We combine several logs into a single log and then changed back into exponential form as a trinomial</a:t>
            </a:r>
          </a:p>
          <a:p>
            <a:pPr lvl="1"/>
            <a:r>
              <a:rPr lang="en-US" dirty="0"/>
              <a:t>After this we solve the trinomial and check for extraneous roots</a:t>
            </a:r>
          </a:p>
          <a:p>
            <a:pPr lvl="1"/>
            <a:r>
              <a:rPr lang="en-US" dirty="0"/>
              <a:t>Key: make sure that all the logs have the same base before adding/subtracting them</a:t>
            </a:r>
          </a:p>
          <a:p>
            <a:pPr lvl="1"/>
            <a:endParaRPr lang="en-US" dirty="0"/>
          </a:p>
          <a:p>
            <a:r>
              <a:rPr lang="en-US" dirty="0"/>
              <a:t>Type 2: Solving Logs by Substitution</a:t>
            </a:r>
          </a:p>
          <a:p>
            <a:pPr lvl="1"/>
            <a:r>
              <a:rPr lang="en-US" dirty="0"/>
              <a:t>When you have an entire log that is squared, substitute it with a variable “A</a:t>
            </a:r>
            <a:r>
              <a:rPr lang="en-US" baseline="30000" dirty="0"/>
              <a:t>2</a:t>
            </a:r>
            <a:r>
              <a:rPr lang="en-US" dirty="0"/>
              <a:t>” or “K</a:t>
            </a:r>
            <a:r>
              <a:rPr lang="en-US" baseline="30000" dirty="0"/>
              <a:t>2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The equation then becomes a trinomial that can be factored</a:t>
            </a:r>
          </a:p>
          <a:p>
            <a:pPr lvl="1"/>
            <a:endParaRPr lang="en-US" dirty="0"/>
          </a:p>
          <a:p>
            <a:r>
              <a:rPr lang="en-US" dirty="0"/>
              <a:t>Type 3: Solving Logs within another Log</a:t>
            </a:r>
          </a:p>
          <a:p>
            <a:pPr lvl="1"/>
            <a:r>
              <a:rPr lang="en-US" dirty="0"/>
              <a:t>Get rid of each level of logs by converting it to exponential form</a:t>
            </a:r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43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EA67-6165-4401-8F94-13C90879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6" y="122238"/>
            <a:ext cx="8329613" cy="436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Log by combining Log Functions</a:t>
            </a:r>
          </a:p>
        </p:txBody>
      </p:sp>
      <p:sp>
        <p:nvSpPr>
          <p:cNvPr id="2060" name="Content Placeholder 2">
            <a:extLst>
              <a:ext uri="{FF2B5EF4-FFF2-40B4-BE49-F238E27FC236}">
                <a16:creationId xmlns:a16="http://schemas.microsoft.com/office/drawing/2014/main" id="{90F24711-9E9C-4019-8D10-F245DADF5C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690563"/>
            <a:ext cx="10207309" cy="957262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When solving logarithm questions, make sure you find the restrictions on the variables first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A62F4897-4184-4C3E-9953-8213B8FC3D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5176" y="2382839"/>
          <a:ext cx="4206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700" imgH="254000" progId="Equation.DSMT4">
                  <p:embed/>
                </p:oleObj>
              </mc:Choice>
              <mc:Fallback>
                <p:oleObj name="Equation" r:id="rId4" imgW="2298700" imgH="254000" progId="Equation.DSMT4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A62F4897-4184-4C3E-9953-8213B8FC3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2382839"/>
                        <a:ext cx="4206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27CC2B39-6457-4860-B589-01223FDEBD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7826" y="4157238"/>
          <a:ext cx="3084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254000" progId="Equation.DSMT4">
                  <p:embed/>
                </p:oleObj>
              </mc:Choice>
              <mc:Fallback>
                <p:oleObj name="Equation" r:id="rId6" imgW="1930400" imgH="254000" progId="Equation.DSMT4">
                  <p:embed/>
                  <p:pic>
                    <p:nvPicPr>
                      <p:cNvPr id="4098" name="Object 3">
                        <a:extLst>
                          <a:ext uri="{FF2B5EF4-FFF2-40B4-BE49-F238E27FC236}">
                            <a16:creationId xmlns:a16="http://schemas.microsoft.com/office/drawing/2014/main" id="{27CC2B39-6457-4860-B589-01223FDEB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826" y="4157238"/>
                        <a:ext cx="3084513" cy="4540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710C7756-A565-4E75-A5B3-7D0C1CC45F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5364" y="2844800"/>
          <a:ext cx="27193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255" imgH="253890" progId="Equation.DSMT4">
                  <p:embed/>
                </p:oleObj>
              </mc:Choice>
              <mc:Fallback>
                <p:oleObj name="Equation" r:id="rId8" imgW="1485255" imgH="253890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710C7756-A565-4E75-A5B3-7D0C1CC45F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4" y="2844800"/>
                        <a:ext cx="2719387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Box 6">
            <a:extLst>
              <a:ext uri="{FF2B5EF4-FFF2-40B4-BE49-F238E27FC236}">
                <a16:creationId xmlns:a16="http://schemas.microsoft.com/office/drawing/2014/main" id="{DAEE8517-C689-4E1B-AD70-73DF52869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8292" y="4817002"/>
            <a:ext cx="4385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Convert to Exponential Form:</a:t>
            </a:r>
          </a:p>
        </p:txBody>
      </p:sp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BC4FBD32-3D8F-4586-97B0-7F6FBD14E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3249614"/>
          <a:ext cx="22526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366" imgH="291973" progId="Equation.DSMT4">
                  <p:embed/>
                </p:oleObj>
              </mc:Choice>
              <mc:Fallback>
                <p:oleObj name="Equation" r:id="rId10" imgW="1231366" imgH="291973" progId="Equation.DSMT4">
                  <p:embed/>
                  <p:pic>
                    <p:nvPicPr>
                      <p:cNvPr id="2053" name="Object 5">
                        <a:extLst>
                          <a:ext uri="{FF2B5EF4-FFF2-40B4-BE49-F238E27FC236}">
                            <a16:creationId xmlns:a16="http://schemas.microsoft.com/office/drawing/2014/main" id="{BC4FBD32-3D8F-4586-97B0-7F6FBD14E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3249614"/>
                        <a:ext cx="22526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9347BE31-DFD9-4873-AFED-CC81DD64F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6389" y="3695701"/>
          <a:ext cx="23018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57300" imgH="241300" progId="Equation.DSMT4">
                  <p:embed/>
                </p:oleObj>
              </mc:Choice>
              <mc:Fallback>
                <p:oleObj name="Equation" r:id="rId12" imgW="1257300" imgH="241300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9347BE31-DFD9-4873-AFED-CC81DD64FA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9" y="3695701"/>
                        <a:ext cx="23018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27183765-0EDC-4960-A319-9EEDA08822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75" y="4137026"/>
          <a:ext cx="1555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531" imgH="241195" progId="Equation.DSMT4">
                  <p:embed/>
                </p:oleObj>
              </mc:Choice>
              <mc:Fallback>
                <p:oleObj name="Equation" r:id="rId14" imgW="850531" imgH="241195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27183765-0EDC-4960-A319-9EEDA08822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37026"/>
                        <a:ext cx="1555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4AD201CC-0A04-4F3E-9817-34B6BF7FE3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9151" y="4622801"/>
          <a:ext cx="16478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309" imgH="253890" progId="Equation.DSMT4">
                  <p:embed/>
                </p:oleObj>
              </mc:Choice>
              <mc:Fallback>
                <p:oleObj name="Equation" r:id="rId16" imgW="901309" imgH="253890" progId="Equation.DSMT4">
                  <p:embed/>
                  <p:pic>
                    <p:nvPicPr>
                      <p:cNvPr id="2056" name="Object 8">
                        <a:extLst>
                          <a:ext uri="{FF2B5EF4-FFF2-40B4-BE49-F238E27FC236}">
                            <a16:creationId xmlns:a16="http://schemas.microsoft.com/office/drawing/2014/main" id="{4AD201CC-0A04-4F3E-9817-34B6BF7FE3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1" y="4622801"/>
                        <a:ext cx="16478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Box 11">
            <a:extLst>
              <a:ext uri="{FF2B5EF4-FFF2-40B4-BE49-F238E27FC236}">
                <a16:creationId xmlns:a16="http://schemas.microsoft.com/office/drawing/2014/main" id="{EB61E5B0-CFBA-4172-8218-BFBADCD54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848" y="5337676"/>
            <a:ext cx="320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Factor and Solve for </a:t>
            </a:r>
            <a:r>
              <a:rPr lang="en-CA" altLang="en-US" sz="1800" i="1" dirty="0">
                <a:solidFill>
                  <a:srgbClr val="FF0000"/>
                </a:solidFill>
              </a:rPr>
              <a:t>“x”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77EB503-07BF-49D0-A635-0E06D9A8BC3D}"/>
              </a:ext>
            </a:extLst>
          </p:cNvPr>
          <p:cNvCxnSpPr/>
          <p:nvPr/>
        </p:nvCxnSpPr>
        <p:spPr>
          <a:xfrm rot="5400000">
            <a:off x="4466432" y="53268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B62165D-7C1B-42D4-B8BA-4F3A2B0D3942}"/>
              </a:ext>
            </a:extLst>
          </p:cNvPr>
          <p:cNvCxnSpPr/>
          <p:nvPr/>
        </p:nvCxnSpPr>
        <p:spPr>
          <a:xfrm rot="5400000">
            <a:off x="5045076" y="531653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8AF7A751-8DEE-4E6E-A0E5-C3F20EA2F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6089" y="5700714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670" imgH="177646" progId="Equation.DSMT4">
                  <p:embed/>
                </p:oleObj>
              </mc:Choice>
              <mc:Fallback>
                <p:oleObj name="Equation" r:id="rId18" imgW="380670" imgH="177646" progId="Equation.DSMT4">
                  <p:embed/>
                  <p:pic>
                    <p:nvPicPr>
                      <p:cNvPr id="2057" name="Object 9">
                        <a:extLst>
                          <a:ext uri="{FF2B5EF4-FFF2-40B4-BE49-F238E27FC236}">
                            <a16:creationId xmlns:a16="http://schemas.microsoft.com/office/drawing/2014/main" id="{8AF7A751-8DEE-4E6E-A0E5-C3F20EA2F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9" y="5700714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10AA9530-BEBB-44FA-BBEE-D7D030BE9C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7151" y="5700714"/>
          <a:ext cx="811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114" imgH="177646" progId="Equation.DSMT4">
                  <p:embed/>
                </p:oleObj>
              </mc:Choice>
              <mc:Fallback>
                <p:oleObj name="Equation" r:id="rId20" imgW="444114" imgH="177646" progId="Equation.DSMT4">
                  <p:embed/>
                  <p:pic>
                    <p:nvPicPr>
                      <p:cNvPr id="2058" name="Object 10">
                        <a:extLst>
                          <a:ext uri="{FF2B5EF4-FFF2-40B4-BE49-F238E27FC236}">
                            <a16:creationId xmlns:a16="http://schemas.microsoft.com/office/drawing/2014/main" id="{10AA9530-BEBB-44FA-BBEE-D7D030BE9C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1" y="5700714"/>
                        <a:ext cx="811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Text Box 5">
            <a:extLst>
              <a:ext uri="{FF2B5EF4-FFF2-40B4-BE49-F238E27FC236}">
                <a16:creationId xmlns:a16="http://schemas.microsoft.com/office/drawing/2014/main" id="{75111D6A-B40A-41CD-8859-CC737A1BE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9620294-0B54-452D-9664-682924308544}"/>
              </a:ext>
            </a:extLst>
          </p:cNvPr>
          <p:cNvSpPr txBox="1">
            <a:spLocks/>
          </p:cNvSpPr>
          <p:nvPr/>
        </p:nvSpPr>
        <p:spPr bwMode="auto">
          <a:xfrm>
            <a:off x="254001" y="1462089"/>
            <a:ext cx="10463214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Remember, you can not log a value less than or equal to zero, so use this to find the restrictions on your variables</a:t>
            </a:r>
          </a:p>
        </p:txBody>
      </p:sp>
      <p:sp>
        <p:nvSpPr>
          <p:cNvPr id="19" name="TextBox 38">
            <a:extLst>
              <a:ext uri="{FF2B5EF4-FFF2-40B4-BE49-F238E27FC236}">
                <a16:creationId xmlns:a16="http://schemas.microsoft.com/office/drawing/2014/main" id="{082FCB3C-BB0E-4103-81BD-92961DEED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" y="4854576"/>
            <a:ext cx="38261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This root is rejected b/c it is an extraneous root.  Log(0-3)=log(-3)</a:t>
            </a:r>
          </a:p>
        </p:txBody>
      </p:sp>
      <p:grpSp>
        <p:nvGrpSpPr>
          <p:cNvPr id="20" name="Group 45">
            <a:extLst>
              <a:ext uri="{FF2B5EF4-FFF2-40B4-BE49-F238E27FC236}">
                <a16:creationId xmlns:a16="http://schemas.microsoft.com/office/drawing/2014/main" id="{BFCEC3B7-0548-49FC-94C7-A5FCF40C1ED1}"/>
              </a:ext>
            </a:extLst>
          </p:cNvPr>
          <p:cNvGrpSpPr>
            <a:grpSpLocks/>
          </p:cNvGrpSpPr>
          <p:nvPr/>
        </p:nvGrpSpPr>
        <p:grpSpPr bwMode="auto">
          <a:xfrm>
            <a:off x="4246563" y="5649914"/>
            <a:ext cx="825500" cy="427037"/>
            <a:chOff x="4660490" y="4291781"/>
            <a:chExt cx="825910" cy="427703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7C50761-6BA4-4BE7-ABCA-B6E0708F3EEA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0C6E8EA-D170-4313-9986-9AE1A9F12F4B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38">
            <a:extLst>
              <a:ext uri="{FF2B5EF4-FFF2-40B4-BE49-F238E27FC236}">
                <a16:creationId xmlns:a16="http://schemas.microsoft.com/office/drawing/2014/main" id="{484204E0-8A42-4F88-BFCF-97BB85314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" y="5722938"/>
            <a:ext cx="39379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Can’t log a negative value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F14D684F-893B-4683-B713-13D102DF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079" y="2265994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Start with the restrictions!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00632033-6783-4E28-A16D-A0046985F2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10387" y="2731295"/>
          <a:ext cx="27193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85720" imgH="177480" progId="Equation.DSMT4">
                  <p:embed/>
                </p:oleObj>
              </mc:Choice>
              <mc:Fallback>
                <p:oleObj name="Equation" r:id="rId23" imgW="148572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00632033-6783-4E28-A16D-A0046985F2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7" y="2731295"/>
                        <a:ext cx="2719388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F0B027DE-C988-4DEE-AD1A-781B76875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4724" y="3052937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177480" progId="Equation.DSMT4">
                  <p:embed/>
                </p:oleObj>
              </mc:Choice>
              <mc:Fallback>
                <p:oleObj name="Equation" r:id="rId25" imgW="36828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F0B027DE-C988-4DEE-AD1A-781B7687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724" y="3052937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9A2C26E7-951D-4F7E-8377-D355411DC8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48594" y="3043978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280" imgH="177480" progId="Equation.DSMT4">
                  <p:embed/>
                </p:oleObj>
              </mc:Choice>
              <mc:Fallback>
                <p:oleObj name="Equation" r:id="rId27" imgW="368280" imgH="1774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9A2C26E7-951D-4F7E-8377-D355411DC8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8594" y="3043978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11">
            <a:extLst>
              <a:ext uri="{FF2B5EF4-FFF2-40B4-BE49-F238E27FC236}">
                <a16:creationId xmlns:a16="http://schemas.microsoft.com/office/drawing/2014/main" id="{0A2C3EE3-403B-4FC0-B70A-7825257F4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528" y="3362921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Your answers must satisfy both inequalities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2" grpId="0"/>
      <p:bldP spid="19" grpId="0"/>
      <p:bldP spid="23" grpId="0"/>
      <p:bldP spid="24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LESSON_TITLE" val="Sect 2.12 Logarithmic Equations and Identities"/>
  <p:tag name="ISPRING_ULTRA_SCORM_SLIDE_COUNT" val="12"/>
  <p:tag name="ISPRING_ULTRA_SCORM_DURATION" val="3600"/>
  <p:tag name="ISPRING_ULTRA_SCORM_QUIZ_NUMBER" val="0"/>
  <p:tag name="GENSWF_OUTPUT_FILE_NAME" val="m12pc212"/>
  <p:tag name="ISPRING_RESOURCE_PATHS_HASH" val="e3a1cf56a5a4a9275d2ee6fb5b81e67f6ee1e015"/>
  <p:tag name="ISPRING_RESOURCE_PATHS_HASH_2" val="1b156194bebc2e2d8573aeaace8d0a49f5d4"/>
  <p:tag name="ISPRING_ULTRA_SCORM_COURSE_ID" val="448772E0-E3D3-4B9D-87AA-C5F1F154D807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9886661b9755aa6c872896e37a925aed02bf0"/>
  <p:tag name="ISPRING_LMS_API_VERSION" val="SCORM 2004 (4th edition)"/>
  <p:tag name="ISPRING_CMI5_LAUNCH_METHOD" val="any window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42.000000"/>
  <p:tag name="ISPRING_FIRST_PUBLISH" val="1"/>
  <p:tag name="ISPRING_ULTRA_SCORM_COURCE_TITLE" val="M12H Section 5.3 Simplifying and Solving Logarithmic Equations and Identitie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PRESENTATION_TITLE" val="M12H Section 5.3 Simplifying and Solving Logarithmic Equations and Identiti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A6AC468-6496-4EB6-A49C-27F78DB476B8}:27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315431B-819B-4E9A-AD18-6497897D5791}:27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21920E5-EC55-4F65-95CC-1F6E0AF9CA48}:27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30E523C-E29C-4FDE-B030-510A696D9CF6}:27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DBC621A-F0E5-4C76-8DC0-7D2BDE259F89}:28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E35F192-9456-4718-9AF8-ECB62868592A}:28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E796EFA-8AE5-4FF9-AB6A-A5B5FC3ACC0A}:28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3C8D0F7-40F8-4791-B7A2-3DB0FAA45DF4}:28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21600B6-8D63-4088-9483-A74640180333}:28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5AC25A7-B8FE-4C36-8FE3-EF47C4895BD6}:28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1935BD4-18EE-4BD6-A5A5-C9C3F637F308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EA1520-A341-4EB1-99E0-E01869B60B42}:2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23C159D-E9C5-4AAC-8A15-A9301225EDEB}:28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090F8F1-258A-4209-B485-1FEF1A092EF8}:28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E613837-B3AD-4FA6-AB47-64D6883738D8}:28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6D1D7FD-505E-4B40-B264-3B49C4ED7A1D}:29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5604484-F3A0-4FDD-976E-F19A41301CEF}:2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0EDCBA8-412A-4F0F-83C4-DE35E188A444}:29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8C4DC91-05EA-4DAA-B247-2734BD052127}:29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C7CD8FE-C92F-459B-A8DA-EE4C4905490A}:29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1F2C11A-5211-466D-B894-61B26D0B308A}:29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DB66A08-7F14-4897-98D0-E1C883123FCA}:27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3778A79-594A-4C49-9A40-75D0A131F677}:2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7BBC8AE-18B2-4296-9095-74A46222514B}:26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592A99-4565-4AFE-8AD7-23DFCB2FF7DA}:26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3A72EC2-89C5-44F1-9E95-77F7F8302F50}:29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4447200-905F-4AD9-A922-06ECEA5ADB7C}:2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6C5E133-6022-43EE-A658-DFD95C55BC7F}:27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618</TotalTime>
  <Words>1328</Words>
  <Application>Microsoft Office PowerPoint</Application>
  <PresentationFormat>Widescreen</PresentationFormat>
  <Paragraphs>166</Paragraphs>
  <Slides>28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Sect. 5.3</vt:lpstr>
      <vt:lpstr>I) Logarithm Identities:</vt:lpstr>
      <vt:lpstr>PowerPoint Presentation</vt:lpstr>
      <vt:lpstr>Ex: indicate whether if the statements are true or False</vt:lpstr>
      <vt:lpstr>Ex: Use the logarithm Rules to evaluate the following (No Calculators)</vt:lpstr>
      <vt:lpstr>PowerPoint Presentation</vt:lpstr>
      <vt:lpstr>Finding Restrictions with Logarithms</vt:lpstr>
      <vt:lpstr>Solving Equations With Logarithms</vt:lpstr>
      <vt:lpstr>II) Solving Log by combining Log Functions</vt:lpstr>
      <vt:lpstr>PowerPoint Presentation</vt:lpstr>
      <vt:lpstr>Extension…..</vt:lpstr>
      <vt:lpstr>Practice: Solve each of the following:</vt:lpstr>
      <vt:lpstr>PowerPoint Presentation</vt:lpstr>
      <vt:lpstr>III) How to Change Bases to Combine Logs :</vt:lpstr>
      <vt:lpstr>PowerPoint Presentation</vt:lpstr>
      <vt:lpstr>PowerPoint Presentation</vt:lpstr>
      <vt:lpstr>Ex: Solve for “x”</vt:lpstr>
      <vt:lpstr>V) Type 2: Solving Logs by Substitution:</vt:lpstr>
      <vt:lpstr>PowerPoint Presentation</vt:lpstr>
      <vt:lpstr>PowerPoint Presentation</vt:lpstr>
      <vt:lpstr>PowerPoint Presentation</vt:lpstr>
      <vt:lpstr>VI)  Type 3: Solving Logs within Other Logs</vt:lpstr>
      <vt:lpstr>PowerPoint Presentation</vt:lpstr>
      <vt:lpstr>PowerPoint Presentation</vt:lpstr>
      <vt:lpstr>Challenge: Solve for “x”</vt:lpstr>
      <vt:lpstr>PowerPoint Presentation</vt:lpstr>
      <vt:lpstr>State whether if the following is true or False.  If True, prove it.  If False, state why: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5.3 Simplifying and Solving Logarithmic Equations and Identities</dc:title>
  <dc:creator>Danny Young</dc:creator>
  <cp:lastModifiedBy>Danny Young</cp:lastModifiedBy>
  <cp:revision>45</cp:revision>
  <dcterms:created xsi:type="dcterms:W3CDTF">2008-09-27T21:10:33Z</dcterms:created>
  <dcterms:modified xsi:type="dcterms:W3CDTF">2024-06-03T03:22:23Z</dcterms:modified>
</cp:coreProperties>
</file>